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 id="2147483858" r:id="rId2"/>
    <p:sldMasterId id="2147483891" r:id="rId3"/>
    <p:sldMasterId id="2147483924" r:id="rId4"/>
    <p:sldMasterId id="2147483960" r:id="rId5"/>
    <p:sldMasterId id="2147483992" r:id="rId6"/>
  </p:sldMasterIdLst>
  <p:notesMasterIdLst>
    <p:notesMasterId r:id="rId25"/>
  </p:notesMasterIdLst>
  <p:handoutMasterIdLst>
    <p:handoutMasterId r:id="rId26"/>
  </p:handoutMasterIdLst>
  <p:sldIdLst>
    <p:sldId id="256" r:id="rId7"/>
    <p:sldId id="376" r:id="rId8"/>
    <p:sldId id="392" r:id="rId9"/>
    <p:sldId id="379" r:id="rId10"/>
    <p:sldId id="369" r:id="rId11"/>
    <p:sldId id="381" r:id="rId12"/>
    <p:sldId id="395" r:id="rId13"/>
    <p:sldId id="396" r:id="rId14"/>
    <p:sldId id="397" r:id="rId15"/>
    <p:sldId id="346" r:id="rId16"/>
    <p:sldId id="347" r:id="rId17"/>
    <p:sldId id="378" r:id="rId18"/>
    <p:sldId id="398" r:id="rId19"/>
    <p:sldId id="370" r:id="rId20"/>
    <p:sldId id="377" r:id="rId21"/>
    <p:sldId id="365" r:id="rId22"/>
    <p:sldId id="366" r:id="rId23"/>
    <p:sldId id="357" r:id="rId24"/>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48EB"/>
    <a:srgbClr val="43E4FF"/>
    <a:srgbClr val="02305D"/>
    <a:srgbClr val="049EFF"/>
    <a:srgbClr val="0564A2"/>
    <a:srgbClr val="009EFF"/>
    <a:srgbClr val="0323A0"/>
    <a:srgbClr val="004877"/>
    <a:srgbClr val="007FFF"/>
    <a:srgbClr val="94F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1"/>
    <p:restoredTop sz="92921"/>
  </p:normalViewPr>
  <p:slideViewPr>
    <p:cSldViewPr snapToGrid="0" snapToObjects="1">
      <p:cViewPr varScale="1">
        <p:scale>
          <a:sx n="147" d="100"/>
          <a:sy n="147" d="100"/>
        </p:scale>
        <p:origin x="880" y="184"/>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88" d="100"/>
          <a:sy n="88" d="100"/>
        </p:scale>
        <p:origin x="3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IBM Plex Sans" charset="0"/>
              <a:ea typeface="IBM Plex Sans" charset="0"/>
              <a:cs typeface="IBM Plex Sans"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D41EB-D3D3-6044-A7B2-6CD4A3F63263}" type="datetimeFigureOut">
              <a:rPr lang="en-US" smtClean="0">
                <a:latin typeface="IBM Plex Sans" charset="0"/>
                <a:ea typeface="IBM Plex Sans" charset="0"/>
                <a:cs typeface="IBM Plex Sans" charset="0"/>
              </a:rPr>
              <a:t>5/10/19</a:t>
            </a:fld>
            <a:endParaRPr lang="en-US">
              <a:latin typeface="IBM Plex Sans" charset="0"/>
              <a:ea typeface="IBM Plex Sans" charset="0"/>
              <a:cs typeface="IBM Plex Sans"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IBM Plex Sans" charset="0"/>
              <a:ea typeface="IBM Plex Sans" charset="0"/>
              <a:cs typeface="IBM Plex Sans"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4B4878-71CB-8F40-B9DD-F26F1F6CA014}" type="slidenum">
              <a:rPr lang="en-US" smtClean="0">
                <a:latin typeface="IBM Plex Sans" charset="0"/>
                <a:ea typeface="IBM Plex Sans" charset="0"/>
                <a:cs typeface="IBM Plex Sans" charset="0"/>
              </a:rPr>
              <a:t>‹#›</a:t>
            </a:fld>
            <a:endParaRPr lang="en-US">
              <a:latin typeface="IBM Plex Sans" charset="0"/>
              <a:ea typeface="IBM Plex Sans" charset="0"/>
              <a:cs typeface="IBM Plex Sans" charset="0"/>
            </a:endParaRP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BM Plex Sans" charset="0"/>
                <a:ea typeface="IBM Plex Sans" charset="0"/>
                <a:cs typeface="IBM Plex Sans"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BM Plex Sans" charset="0"/>
                <a:ea typeface="IBM Plex Sans" charset="0"/>
                <a:cs typeface="IBM Plex Sans" charset="0"/>
              </a:defRPr>
            </a:lvl1pPr>
          </a:lstStyle>
          <a:p>
            <a:fld id="{D96A0541-C2EF-9848-827E-46BECFB549F3}" type="datetimeFigureOut">
              <a:rPr lang="en-US" smtClean="0"/>
              <a:pPr/>
              <a:t>5/10/19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BM Plex Sans" charset="0"/>
                <a:ea typeface="IBM Plex Sans" charset="0"/>
                <a:cs typeface="IBM Plex Sans"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BM Plex Sans" charset="0"/>
                <a:ea typeface="IBM Plex Sans" charset="0"/>
                <a:cs typeface="IBM Plex Sans" charset="0"/>
              </a:defRPr>
            </a:lvl1pPr>
          </a:lstStyle>
          <a:p>
            <a:fld id="{6E2E38B8-B0B4-AD41-AC6E-B781F46A9FD3}" type="slidenum">
              <a:rPr lang="en-US" smtClean="0"/>
              <a:pPr/>
              <a:t>‹#›</a:t>
            </a:fld>
            <a:endParaRPr lang="en-US"/>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andstadusa.com/about/news/employers-must-redefine-stem-to-attract-future-talent-according-to-new-randstad-us-data/"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bls.gov/ooh/computer-and-information-technology/home.htm" TargetMode="External"/><Relationship Id="rId4" Type="http://schemas.openxmlformats.org/officeDocument/2006/relationships/hyperlink" Target="http://techli.com/2015/03/launchcode-recognized-by-president-obama-as-national-model-for-bridging-tec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industries are reshaped by new technologies such as data science, cloud computing, blockchain, and artificial intelligence, the number of jobs being created is far outpacing the number of applicants.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Technology is changing so much and so fast that there are jobs being augmented by technology that the workforce is not equipped with.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of 2016, the U.S. had roughly 3 million more STEM jobs available than it had skilled workers to fill them, according to </a:t>
            </a:r>
            <a:r>
              <a:rPr lang="en-US" sz="1200" u="sng" kern="1200" dirty="0">
                <a:solidFill>
                  <a:schemeClr val="tx1"/>
                </a:solidFill>
                <a:effectLst/>
                <a:latin typeface="+mn-lt"/>
                <a:ea typeface="+mn-ea"/>
                <a:cs typeface="+mn-cs"/>
                <a:hlinkClick r:id="rId3"/>
              </a:rPr>
              <a:t>Randstad data</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u="sng" kern="1200" dirty="0">
                <a:solidFill>
                  <a:schemeClr val="tx1"/>
                </a:solidFill>
                <a:effectLst/>
                <a:latin typeface="+mn-lt"/>
                <a:ea typeface="+mn-ea"/>
                <a:cs typeface="+mn-cs"/>
                <a:hlinkClick r:id="rId4"/>
              </a:rPr>
              <a:t>recent study by Code.org reports</a:t>
            </a:r>
            <a:r>
              <a:rPr lang="en-US" sz="1200" kern="1200" dirty="0">
                <a:solidFill>
                  <a:schemeClr val="tx1"/>
                </a:solidFill>
                <a:effectLst/>
                <a:latin typeface="+mn-lt"/>
                <a:ea typeface="+mn-ea"/>
                <a:cs typeface="+mn-cs"/>
              </a:rPr>
              <a:t> that as many as 1 million programming jobs will be unfilled by 2020.</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U.S. alone, there are more than 500,000 open jobs in technology-related sectors, according to the </a:t>
            </a:r>
            <a:r>
              <a:rPr lang="en-US" sz="1200" u="sng" kern="1200" dirty="0">
                <a:solidFill>
                  <a:schemeClr val="tx1"/>
                </a:solidFill>
                <a:effectLst/>
                <a:latin typeface="+mn-lt"/>
                <a:ea typeface="+mn-ea"/>
                <a:cs typeface="+mn-cs"/>
                <a:hlinkClick r:id="rId5"/>
              </a:rPr>
              <a:t>U.S. Department of Labor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some of these positions require advanced education, many do not.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srgbClr val="FFFFFF"/>
                </a:solidFill>
                <a:effectLst/>
                <a:uLnTx/>
                <a:uFillTx/>
                <a:latin typeface="IBM Plex Sans" charset="0"/>
              </a:rPr>
              <a:pPr marL="0" marR="0" lvl="0" indent="0" algn="r" defTabSz="68598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IBM Plex Sans" charset="0"/>
            </a:endParaRPr>
          </a:p>
        </p:txBody>
      </p:sp>
    </p:spTree>
    <p:extLst>
      <p:ext uri="{BB962C8B-B14F-4D97-AF65-F5344CB8AC3E}">
        <p14:creationId xmlns:p14="http://schemas.microsoft.com/office/powerpoint/2010/main" val="257345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www.ibm.com</a:t>
            </a:r>
            <a:r>
              <a:rPr lang="en-US" dirty="0"/>
              <a:t>/blogs/</a:t>
            </a:r>
            <a:r>
              <a:rPr lang="en-US" dirty="0" err="1"/>
              <a:t>ibm</a:t>
            </a:r>
            <a:r>
              <a:rPr lang="en-US" dirty="0"/>
              <a:t>-training/do-you-need-</a:t>
            </a:r>
            <a:r>
              <a:rPr lang="en-US" dirty="0" err="1"/>
              <a:t>gps</a:t>
            </a:r>
            <a:r>
              <a:rPr lang="en-US" dirty="0"/>
              <a:t>-for-your-career/</a:t>
            </a:r>
          </a:p>
        </p:txBody>
      </p:sp>
      <p:sp>
        <p:nvSpPr>
          <p:cNvPr id="4" name="Slide Number Placeholder 3"/>
          <p:cNvSpPr>
            <a:spLocks noGrp="1"/>
          </p:cNvSpPr>
          <p:nvPr>
            <p:ph type="sldNum" sz="quarter" idx="5"/>
          </p:nvPr>
        </p:nvSpPr>
        <p:spPr/>
        <p:txBody>
          <a:bodyPr/>
          <a:lstStyle/>
          <a:p>
            <a:fld id="{6E2E38B8-B0B4-AD41-AC6E-B781F46A9FD3}" type="slidenum">
              <a:rPr lang="en-US" smtClean="0"/>
              <a:pPr/>
              <a:t>3</a:t>
            </a:fld>
            <a:endParaRPr lang="en-US" dirty="0"/>
          </a:p>
        </p:txBody>
      </p:sp>
    </p:spTree>
    <p:extLst>
      <p:ext uri="{BB962C8B-B14F-4D97-AF65-F5344CB8AC3E}">
        <p14:creationId xmlns:p14="http://schemas.microsoft.com/office/powerpoint/2010/main" val="1462467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745"/>
            <a:ext cx="521589" cy="211455"/>
          </a:xfrm>
          <a:prstGeom prst="rect">
            <a:avLst/>
          </a:prstGeom>
        </p:spPr>
      </p:pic>
    </p:spTree>
    <p:extLst>
      <p:ext uri="{BB962C8B-B14F-4D97-AF65-F5344CB8AC3E}">
        <p14:creationId xmlns:p14="http://schemas.microsoft.com/office/powerpoint/2010/main" val="212046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253502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6676519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902426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286051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98680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245652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4618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155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1233572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6084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65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0125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5888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270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1883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534887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09425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2500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98178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bg1"/>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90754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8736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31459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99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6487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9661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626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27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57718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20735263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848369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623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9775826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863216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7397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1"/>
            <a:ext cx="2286000" cy="4647156"/>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7" name="Rectangle 6"/>
          <p:cNvSpPr/>
          <p:nvPr userDrawn="1"/>
        </p:nvSpPr>
        <p:spPr>
          <a:xfrm>
            <a:off x="2286000" y="1"/>
            <a:ext cx="2286000" cy="4647156"/>
          </a:xfrm>
          <a:prstGeom prst="rect">
            <a:avLst/>
          </a:prstGeom>
          <a:solidFill>
            <a:srgbClr val="362F9F"/>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8" name="Rectangle 7"/>
          <p:cNvSpPr/>
          <p:nvPr userDrawn="1"/>
        </p:nvSpPr>
        <p:spPr>
          <a:xfrm>
            <a:off x="4572000" y="1"/>
            <a:ext cx="2286000" cy="4647156"/>
          </a:xfrm>
          <a:prstGeom prst="rect">
            <a:avLst/>
          </a:prstGeom>
          <a:solidFill>
            <a:srgbClr val="211D7F"/>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9" name="Rectangle 8"/>
          <p:cNvSpPr/>
          <p:nvPr userDrawn="1"/>
        </p:nvSpPr>
        <p:spPr>
          <a:xfrm>
            <a:off x="6858000" y="1"/>
            <a:ext cx="2286000" cy="4647156"/>
          </a:xfrm>
          <a:prstGeom prst="rect">
            <a:avLst/>
          </a:prstGeom>
          <a:solidFill>
            <a:srgbClr val="140956"/>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12"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14"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119529949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eft Block">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4584526" cy="4647157"/>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7"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8"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1652224929"/>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oter only White">
    <p:bg>
      <p:bgRef idx="1001">
        <a:schemeClr val="bg2"/>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9"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444862125"/>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oter Only">
    <p:bg>
      <p:bgRef idx="1001">
        <a:schemeClr val="bg2"/>
      </p:bgRef>
    </p:bg>
    <p:spTree>
      <p:nvGrpSpPr>
        <p:cNvPr id="1" name=""/>
        <p:cNvGrpSpPr/>
        <p:nvPr/>
      </p:nvGrpSpPr>
      <p:grpSpPr>
        <a:xfrm>
          <a:off x="0" y="0"/>
          <a:ext cx="0" cy="0"/>
          <a:chOff x="0" y="0"/>
          <a:chExt cx="0" cy="0"/>
        </a:xfrm>
      </p:grpSpPr>
      <p:sp>
        <p:nvSpPr>
          <p:cNvPr id="9" name="Rectangle 8"/>
          <p:cNvSpPr/>
          <p:nvPr userDrawn="1"/>
        </p:nvSpPr>
        <p:spPr>
          <a:xfrm>
            <a:off x="0" y="0"/>
            <a:ext cx="9144000" cy="4647157"/>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7"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8"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2636128938"/>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9144000" cy="4647157"/>
          </a:xfrm>
          <a:prstGeom prst="rect">
            <a:avLst/>
          </a:prstGeom>
          <a:solidFill>
            <a:srgbClr val="DFDFDF"/>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9"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10"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3676768196"/>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dirty="0"/>
              <a:t>Group Name / DOC ID / Month XX, 2017</a:t>
            </a:r>
          </a:p>
        </p:txBody>
      </p:sp>
      <p:sp>
        <p:nvSpPr>
          <p:cNvPr id="4" name="Title 3"/>
          <p:cNvSpPr>
            <a:spLocks noGrp="1"/>
          </p:cNvSpPr>
          <p:nvPr>
            <p:ph type="title"/>
          </p:nvPr>
        </p:nvSpPr>
        <p:spPr>
          <a:xfrm>
            <a:off x="228599" y="203781"/>
            <a:ext cx="4114801" cy="4479344"/>
          </a:xfrm>
        </p:spPr>
        <p:txBody>
          <a:bodyPr/>
          <a:lstStyle>
            <a:lvl1pPr>
              <a:lnSpc>
                <a:spcPct val="90000"/>
              </a:lnSpc>
              <a:defRPr sz="2400" b="1">
                <a:solidFill>
                  <a:schemeClr val="bg2"/>
                </a:solidFill>
              </a:defRPr>
            </a:lvl1pPr>
          </a:lstStyle>
          <a:p>
            <a:r>
              <a:rPr lang="en-US" dirty="0"/>
              <a:t>Click to edit Master 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7240774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
        <p:nvSpPr>
          <p:cNvPr id="6" name="Slide Number Placeholder 2"/>
          <p:cNvSpPr>
            <a:spLocks noGrp="1"/>
          </p:cNvSpPr>
          <p:nvPr>
            <p:ph type="sldNum" sz="quarter" idx="10"/>
          </p:nvPr>
        </p:nvSpPr>
        <p:spPr>
          <a:xfrm>
            <a:off x="6858000" y="4826480"/>
            <a:ext cx="2057400" cy="137160"/>
          </a:xfrm>
        </p:spPr>
        <p:txBody>
          <a:bodyPr/>
          <a:lstStyle>
            <a:lvl1pPr>
              <a:defRPr>
                <a:solidFill>
                  <a:schemeClr val="bg2"/>
                </a:solidFill>
              </a:defRPr>
            </a:lvl1pPr>
          </a:lstStyle>
          <a:p>
            <a:fld id="{D0BE6F14-FF48-0F4F-A8AA-2E3F25371E4A}" type="slidenum">
              <a:rPr lang="en-US" smtClean="0"/>
              <a:pPr/>
              <a:t>‹#›</a:t>
            </a:fld>
            <a:endParaRPr lang="en-US" dirty="0"/>
          </a:p>
        </p:txBody>
      </p:sp>
      <p:sp>
        <p:nvSpPr>
          <p:cNvPr id="7" name="Footer Placeholder 4"/>
          <p:cNvSpPr>
            <a:spLocks noGrp="1"/>
          </p:cNvSpPr>
          <p:nvPr>
            <p:ph type="ftr" sz="quarter" idx="11"/>
          </p:nvPr>
        </p:nvSpPr>
        <p:spPr>
          <a:xfrm>
            <a:off x="228600" y="4826480"/>
            <a:ext cx="6400800" cy="137160"/>
          </a:xfrm>
        </p:spPr>
        <p:txBody>
          <a:bodyPr/>
          <a:lstStyle>
            <a:lvl1pPr>
              <a:defRPr>
                <a:solidFill>
                  <a:schemeClr val="bg2"/>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19366761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Group Name / DOC ID / Month XX, 2017</a:t>
            </a: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5855379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a:t>Group Name / DOC ID / Month XX, 2017</a:t>
            </a: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dirty="0"/>
              <a:t>Drag picture to placeholder or click icon to add</a:t>
            </a:r>
          </a:p>
        </p:txBody>
      </p:sp>
    </p:spTree>
    <p:extLst>
      <p:ext uri="{BB962C8B-B14F-4D97-AF65-F5344CB8AC3E}">
        <p14:creationId xmlns:p14="http://schemas.microsoft.com/office/powerpoint/2010/main" val="2472809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61306876-7E60-6D40-9A83-6A3AF924BB27}" type="slidenum">
              <a:rPr lang="en-US" smtClean="0"/>
              <a:pPr/>
              <a:t>‹#›</a:t>
            </a:fld>
            <a:endParaRPr lang="en-US" dirty="0"/>
          </a:p>
        </p:txBody>
      </p:sp>
      <p:sp>
        <p:nvSpPr>
          <p:cNvPr id="4" name="Footer Placeholder 3"/>
          <p:cNvSpPr>
            <a:spLocks noGrp="1"/>
          </p:cNvSpPr>
          <p:nvPr>
            <p:ph type="ftr" sz="quarter" idx="11"/>
          </p:nvPr>
        </p:nvSpPr>
        <p:spPr/>
        <p:txBody>
          <a:bodyPr/>
          <a:lstStyle>
            <a:lvl1pPr>
              <a:defRPr>
                <a:latin typeface="+mn-lt"/>
              </a:defRPr>
            </a:lvl1pPr>
          </a:lstStyle>
          <a:p>
            <a:r>
              <a:rPr lang="en-US"/>
              <a:t>Group Name / DOC ID / Month XX, 2017</a:t>
            </a:r>
            <a:endParaRPr lang="en-US" dirty="0"/>
          </a:p>
        </p:txBody>
      </p:sp>
    </p:spTree>
    <p:extLst>
      <p:ext uri="{BB962C8B-B14F-4D97-AF65-F5344CB8AC3E}">
        <p14:creationId xmlns:p14="http://schemas.microsoft.com/office/powerpoint/2010/main" val="2487979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8780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7111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24128"/>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Text Placeholder 5"/>
          <p:cNvSpPr>
            <a:spLocks noGrp="1"/>
          </p:cNvSpPr>
          <p:nvPr>
            <p:ph type="body" sz="quarter" idx="12"/>
          </p:nvPr>
        </p:nvSpPr>
        <p:spPr>
          <a:xfrm>
            <a:off x="4800600" y="1089177"/>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89177"/>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15527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Eliot Sans Regular" charset="0"/>
              <a:ea typeface="IBM Eliot Sans Regular" charset="0"/>
              <a:cs typeface="IBM Eliot Sans Regular" charset="0"/>
            </a:endParaRPr>
          </a:p>
        </p:txBody>
      </p:sp>
      <p:sp>
        <p:nvSpPr>
          <p:cNvPr id="2" name="Title 1"/>
          <p:cNvSpPr>
            <a:spLocks noGrp="1"/>
          </p:cNvSpPr>
          <p:nvPr>
            <p:ph type="title"/>
          </p:nvPr>
        </p:nvSpPr>
        <p:spPr>
          <a:xfrm>
            <a:off x="228600" y="1024128"/>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656994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Tree>
    <p:extLst>
      <p:ext uri="{BB962C8B-B14F-4D97-AF65-F5344CB8AC3E}">
        <p14:creationId xmlns:p14="http://schemas.microsoft.com/office/powerpoint/2010/main" val="41523193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Tree>
    <p:extLst>
      <p:ext uri="{BB962C8B-B14F-4D97-AF65-F5344CB8AC3E}">
        <p14:creationId xmlns:p14="http://schemas.microsoft.com/office/powerpoint/2010/main" val="25720010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el,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Tree>
    <p:extLst>
      <p:ext uri="{BB962C8B-B14F-4D97-AF65-F5344CB8AC3E}">
        <p14:creationId xmlns:p14="http://schemas.microsoft.com/office/powerpoint/2010/main" val="13216101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12" name="Text Placeholder 11"/>
          <p:cNvSpPr>
            <a:spLocks noGrp="1"/>
          </p:cNvSpPr>
          <p:nvPr>
            <p:ph type="body" sz="quarter" idx="13"/>
          </p:nvPr>
        </p:nvSpPr>
        <p:spPr>
          <a:xfrm>
            <a:off x="228600" y="169863"/>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88136"/>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82880"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453394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82880"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1977547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82880"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82880"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61826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45026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560303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Tree>
    <p:extLst>
      <p:ext uri="{BB962C8B-B14F-4D97-AF65-F5344CB8AC3E}">
        <p14:creationId xmlns:p14="http://schemas.microsoft.com/office/powerpoint/2010/main" val="999561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82880"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82880"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82880"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Tree>
    <p:extLst>
      <p:ext uri="{BB962C8B-B14F-4D97-AF65-F5344CB8AC3E}">
        <p14:creationId xmlns:p14="http://schemas.microsoft.com/office/powerpoint/2010/main" val="34017182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Text Placeholder 5"/>
          <p:cNvSpPr>
            <a:spLocks noGrp="1"/>
          </p:cNvSpPr>
          <p:nvPr>
            <p:ph type="body" sz="quarter" idx="12"/>
          </p:nvPr>
        </p:nvSpPr>
        <p:spPr>
          <a:xfrm>
            <a:off x="228600" y="1088136"/>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36576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6726986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Tree>
    <p:extLst>
      <p:ext uri="{BB962C8B-B14F-4D97-AF65-F5344CB8AC3E}">
        <p14:creationId xmlns:p14="http://schemas.microsoft.com/office/powerpoint/2010/main" val="33255760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26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sp>
        <p:nvSpPr>
          <p:cNvPr id="8" name="Text Placeholder 7"/>
          <p:cNvSpPr>
            <a:spLocks noGrp="1"/>
          </p:cNvSpPr>
          <p:nvPr>
            <p:ph type="body" sz="quarter" idx="13"/>
          </p:nvPr>
        </p:nvSpPr>
        <p:spPr>
          <a:xfrm>
            <a:off x="228600" y="1147099"/>
            <a:ext cx="4114800" cy="3536025"/>
          </a:xfrm>
        </p:spPr>
        <p:txBody>
          <a:bodyPr/>
          <a:lstStyle>
            <a:lvl1pPr>
              <a:spcBef>
                <a:spcPts val="0"/>
              </a:spcBef>
              <a:defRPr sz="1100"/>
            </a:lvl1pPr>
          </a:lstStyle>
          <a:p>
            <a:pPr lvl="0"/>
            <a:r>
              <a:rPr lang="en-US"/>
              <a:t>Click to edit Master text styles</a:t>
            </a:r>
          </a:p>
        </p:txBody>
      </p:sp>
      <p:sp>
        <p:nvSpPr>
          <p:cNvPr id="6" name="TextBox 5"/>
          <p:cNvSpPr txBox="1"/>
          <p:nvPr userDrawn="1"/>
        </p:nvSpPr>
        <p:spPr>
          <a:xfrm>
            <a:off x="228600" y="274320"/>
            <a:ext cx="2345377" cy="307777"/>
          </a:xfrm>
          <a:prstGeom prst="rect">
            <a:avLst/>
          </a:prstGeom>
        </p:spPr>
        <p:txBody>
          <a:bodyPr vert="horz" lIns="0" tIns="0" rIns="0" bIns="0" rtlCol="0" anchor="t" anchorCtr="0">
            <a:spAutoFit/>
          </a:bodyPr>
          <a:lstStyle>
            <a:lvl1pPr defTabSz="457200">
              <a:lnSpc>
                <a:spcPct val="90000"/>
              </a:lnSpc>
              <a:spcBef>
                <a:spcPct val="0"/>
              </a:spcBef>
              <a:buNone/>
              <a:defRPr sz="1600" b="1">
                <a:solidFill>
                  <a:schemeClr val="bg2"/>
                </a:solidFill>
                <a:latin typeface="Arial" charset="0"/>
                <a:ea typeface="Arial" charset="0"/>
                <a:cs typeface="Arial" charset="0"/>
              </a:defRPr>
            </a:lvl1pPr>
          </a:lstStyle>
          <a:p>
            <a:pPr lvl="0">
              <a:lnSpc>
                <a:spcPct val="100000"/>
              </a:lnSpc>
            </a:pPr>
            <a:r>
              <a:rPr lang="en-US" sz="2000" b="0" i="0" dirty="0">
                <a:latin typeface="IBM Eliot Sans Regular" charset="0"/>
                <a:ea typeface="IBM Eliot Sans Regular" charset="0"/>
                <a:cs typeface="IBM Eliot Sans Regular" charset="0"/>
              </a:rPr>
              <a:t>Thank you</a:t>
            </a:r>
          </a:p>
        </p:txBody>
      </p:sp>
    </p:spTree>
    <p:extLst>
      <p:ext uri="{BB962C8B-B14F-4D97-AF65-F5344CB8AC3E}">
        <p14:creationId xmlns:p14="http://schemas.microsoft.com/office/powerpoint/2010/main" val="24995004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1306876-7E60-6D40-9A83-6A3AF924BB27}"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Group Name / DOC ID / Month XX, 2017</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6457108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01 Cover Slide">
    <p:bg>
      <p:bgPr>
        <a:solidFill>
          <a:schemeClr val="dk2"/>
        </a:solidFill>
        <a:effectLst/>
      </p:bgPr>
    </p:bg>
    <p:spTree>
      <p:nvGrpSpPr>
        <p:cNvPr id="1" name="Shape 32"/>
        <p:cNvGrpSpPr/>
        <p:nvPr/>
      </p:nvGrpSpPr>
      <p:grpSpPr>
        <a:xfrm>
          <a:off x="0" y="0"/>
          <a:ext cx="0" cy="0"/>
          <a:chOff x="0" y="0"/>
          <a:chExt cx="0" cy="0"/>
        </a:xfrm>
      </p:grpSpPr>
      <p:sp>
        <p:nvSpPr>
          <p:cNvPr id="2" name="Shape 20"/>
          <p:cNvSpPr txBox="1">
            <a:spLocks noGrp="1"/>
          </p:cNvSpPr>
          <p:nvPr>
            <p:ph type="title"/>
          </p:nvPr>
        </p:nvSpPr>
        <p:spPr>
          <a:xfrm>
            <a:off x="227012" y="179389"/>
            <a:ext cx="8670803" cy="1016366"/>
          </a:xfrm>
          <a:prstGeom prst="rect">
            <a:avLst/>
          </a:prstGeom>
          <a:noFill/>
          <a:ln>
            <a:noFill/>
          </a:ln>
        </p:spPr>
        <p:txBody>
          <a:bodyPr lIns="91425" tIns="91425" rIns="91425" bIns="91425" anchor="t" anchorCtr="0"/>
          <a:lstStyle>
            <a:lvl1pPr marL="0" marR="0" lvl="0" indent="0" algn="l" rtl="0">
              <a:lnSpc>
                <a:spcPts val="2600"/>
              </a:lnSpc>
              <a:spcBef>
                <a:spcPts val="0"/>
              </a:spcBef>
              <a:buClr>
                <a:srgbClr val="FFFFFF"/>
              </a:buClr>
              <a:buFont typeface="Helvetica Neue"/>
              <a:buNone/>
              <a:defRPr sz="2400" b="0" i="0" u="none" strike="noStrike" cap="none">
                <a:solidFill>
                  <a:schemeClr val="bg1"/>
                </a:solidFill>
                <a:latin typeface="IBM Eliot Sans Regular" charset="0"/>
                <a:ea typeface="IBM Eliot Sans Regular" charset="0"/>
                <a:cs typeface="IBM Eliot Sans Regular" charset="0"/>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4"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507080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01 Cover Slide">
    <p:bg>
      <p:bgPr>
        <a:solidFill>
          <a:schemeClr val="dk2"/>
        </a:solidFill>
        <a:effectLst/>
      </p:bgPr>
    </p:bg>
    <p:spTree>
      <p:nvGrpSpPr>
        <p:cNvPr id="1" name="Shape 22"/>
        <p:cNvGrpSpPr/>
        <p:nvPr/>
      </p:nvGrpSpPr>
      <p:grpSpPr>
        <a:xfrm>
          <a:off x="0" y="0"/>
          <a:ext cx="0" cy="0"/>
          <a:chOff x="0" y="0"/>
          <a:chExt cx="0" cy="0"/>
        </a:xfrm>
      </p:grpSpPr>
      <p:sp>
        <p:nvSpPr>
          <p:cNvPr id="2" name="Rectangle 1"/>
          <p:cNvSpPr/>
          <p:nvPr userDrawn="1"/>
        </p:nvSpPr>
        <p:spPr>
          <a:xfrm>
            <a:off x="0" y="4739054"/>
            <a:ext cx="9144000" cy="4044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BM Eliot Sans Regular" charset="0"/>
            </a:endParaRPr>
          </a:p>
        </p:txBody>
      </p:sp>
      <p:sp>
        <p:nvSpPr>
          <p:cNvPr id="7" name="Shape 20"/>
          <p:cNvSpPr txBox="1">
            <a:spLocks noGrp="1"/>
          </p:cNvSpPr>
          <p:nvPr>
            <p:ph type="title"/>
          </p:nvPr>
        </p:nvSpPr>
        <p:spPr>
          <a:xfrm>
            <a:off x="227012" y="179389"/>
            <a:ext cx="8670803" cy="1016366"/>
          </a:xfrm>
          <a:prstGeom prst="rect">
            <a:avLst/>
          </a:prstGeom>
          <a:noFill/>
          <a:ln>
            <a:noFill/>
          </a:ln>
        </p:spPr>
        <p:txBody>
          <a:bodyPr lIns="91425" tIns="91425" rIns="91425" bIns="91425" anchor="t" anchorCtr="0"/>
          <a:lstStyle>
            <a:lvl1pPr marL="0" marR="0" lvl="0" indent="0" algn="l" rtl="0">
              <a:lnSpc>
                <a:spcPts val="2600"/>
              </a:lnSpc>
              <a:spcBef>
                <a:spcPts val="0"/>
              </a:spcBef>
              <a:buClr>
                <a:srgbClr val="FFFFFF"/>
              </a:buClr>
              <a:buFont typeface="Helvetica Neue"/>
              <a:buNone/>
              <a:defRPr sz="2400" b="0" i="0" u="none" strike="noStrike" cap="none">
                <a:solidFill>
                  <a:schemeClr val="bg1"/>
                </a:solidFill>
                <a:latin typeface="IBM Eliot Sans Regular" charset="0"/>
                <a:ea typeface="IBM Eliot Sans Regular" charset="0"/>
                <a:cs typeface="IBM Eliot Sans Regular" charset="0"/>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Slide Number Placeholder 2"/>
          <p:cNvSpPr>
            <a:spLocks noGrp="1"/>
          </p:cNvSpPr>
          <p:nvPr>
            <p:ph type="sldNum" sz="quarter" idx="10"/>
          </p:nvPr>
        </p:nvSpPr>
        <p:spPr>
          <a:xfrm>
            <a:off x="6858000" y="4826480"/>
            <a:ext cx="2057400" cy="137160"/>
          </a:xfrm>
        </p:spPr>
        <p:txBody>
          <a:bodyPr/>
          <a:lstStyle>
            <a:lvl1pPr>
              <a:defRPr>
                <a:solidFill>
                  <a:schemeClr val="tx1"/>
                </a:solidFill>
              </a:defRPr>
            </a:lvl1pPr>
          </a:lstStyle>
          <a:p>
            <a:fld id="{D0BE6F14-FF48-0F4F-A8AA-2E3F25371E4A}" type="slidenum">
              <a:rPr lang="en-US" smtClean="0"/>
              <a:pPr/>
              <a:t>‹#›</a:t>
            </a:fld>
            <a:endParaRPr lang="en-US" dirty="0"/>
          </a:p>
        </p:txBody>
      </p:sp>
      <p:sp>
        <p:nvSpPr>
          <p:cNvPr id="5" name="Footer Placeholder 4"/>
          <p:cNvSpPr>
            <a:spLocks noGrp="1"/>
          </p:cNvSpPr>
          <p:nvPr>
            <p:ph type="ftr" sz="quarter" idx="11"/>
          </p:nvPr>
        </p:nvSpPr>
        <p:spPr>
          <a:xfrm>
            <a:off x="228600" y="4826480"/>
            <a:ext cx="6400800" cy="137160"/>
          </a:xfrm>
        </p:spPr>
        <p:txBody>
          <a:bodyPr/>
          <a:lstStyle>
            <a:lvl1pPr>
              <a:defRPr>
                <a:solidFill>
                  <a:schemeClr val="tx1"/>
                </a:solidFill>
              </a:defRPr>
            </a:lvl1pPr>
          </a:lstStyle>
          <a:p>
            <a:r>
              <a:rPr lang="de-DE" dirty="0"/>
              <a:t>Group Name / DOC ID / Month XX, 2017</a:t>
            </a:r>
            <a:endParaRPr lang="en-US" dirty="0"/>
          </a:p>
        </p:txBody>
      </p:sp>
    </p:spTree>
    <p:extLst>
      <p:ext uri="{BB962C8B-B14F-4D97-AF65-F5344CB8AC3E}">
        <p14:creationId xmlns:p14="http://schemas.microsoft.com/office/powerpoint/2010/main" val="336608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57127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4_01 Cover Slide">
    <p:bg>
      <p:bgPr>
        <a:solidFill>
          <a:schemeClr val="dk2"/>
        </a:solidFill>
        <a:effectLst/>
      </p:bgPr>
    </p:bg>
    <p:spTree>
      <p:nvGrpSpPr>
        <p:cNvPr id="1" name="Shape 143"/>
        <p:cNvGrpSpPr/>
        <p:nvPr/>
      </p:nvGrpSpPr>
      <p:grpSpPr>
        <a:xfrm>
          <a:off x="0" y="0"/>
          <a:ext cx="0" cy="0"/>
          <a:chOff x="0" y="0"/>
          <a:chExt cx="0" cy="0"/>
        </a:xfrm>
      </p:grpSpPr>
      <p:sp>
        <p:nvSpPr>
          <p:cNvPr id="2" name="Shape 179"/>
          <p:cNvSpPr/>
          <p:nvPr userDrawn="1"/>
        </p:nvSpPr>
        <p:spPr>
          <a:xfrm>
            <a:off x="0" y="10184"/>
            <a:ext cx="4564966" cy="5133316"/>
          </a:xfrm>
          <a:prstGeom prst="rect">
            <a:avLst/>
          </a:prstGeom>
          <a:solidFill>
            <a:schemeClr val="tx2">
              <a:alpha val="55000"/>
            </a:schemeClr>
          </a:solidFill>
          <a:ln>
            <a:noFill/>
          </a:ln>
        </p:spPr>
        <p:txBody>
          <a:bodyPr lIns="0" tIns="0" rIns="0" bIns="0" anchor="ctr" anchorCtr="0">
            <a:noAutofit/>
          </a:bodyPr>
          <a:lstStyle/>
          <a:p>
            <a:pPr marL="0" marR="0" lvl="0" indent="0" algn="ctr" rtl="0">
              <a:spcBef>
                <a:spcPts val="0"/>
              </a:spcBef>
              <a:buNone/>
            </a:pPr>
            <a:endParaRPr sz="1200" b="0" i="0" dirty="0">
              <a:solidFill>
                <a:srgbClr val="FFFFFF"/>
              </a:solidFill>
              <a:latin typeface="IBM Eliot Sans Regular" charset="0"/>
              <a:ea typeface="IBM Eliot Sans Regular" charset="0"/>
              <a:cs typeface="IBM Eliot Sans Regular" charset="0"/>
              <a:sym typeface="Arial"/>
            </a:endParaRPr>
          </a:p>
        </p:txBody>
      </p:sp>
    </p:spTree>
    <p:extLst>
      <p:ext uri="{BB962C8B-B14F-4D97-AF65-F5344CB8AC3E}">
        <p14:creationId xmlns:p14="http://schemas.microsoft.com/office/powerpoint/2010/main" val="27202693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2" y="4690745"/>
            <a:ext cx="521589" cy="211455"/>
          </a:xfrm>
          <a:prstGeom prst="rect">
            <a:avLst/>
          </a:prstGeom>
        </p:spPr>
      </p:pic>
    </p:spTree>
    <p:extLst>
      <p:ext uri="{BB962C8B-B14F-4D97-AF65-F5344CB8AC3E}">
        <p14:creationId xmlns:p14="http://schemas.microsoft.com/office/powerpoint/2010/main" val="34763486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148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09281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a:t>Click to edit Master text styles</a:t>
            </a:r>
          </a:p>
        </p:txBody>
      </p:sp>
    </p:spTree>
    <p:extLst>
      <p:ext uri="{BB962C8B-B14F-4D97-AF65-F5344CB8AC3E}">
        <p14:creationId xmlns:p14="http://schemas.microsoft.com/office/powerpoint/2010/main" val="23325962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Drag picture to placeholder or click icon to add</a:t>
            </a:r>
            <a:endParaRPr lang="en-US" dirty="0"/>
          </a:p>
        </p:txBody>
      </p:sp>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a:t>Click to edit Master text styles</a:t>
            </a:r>
          </a:p>
        </p:txBody>
      </p:sp>
    </p:spTree>
    <p:extLst>
      <p:ext uri="{BB962C8B-B14F-4D97-AF65-F5344CB8AC3E}">
        <p14:creationId xmlns:p14="http://schemas.microsoft.com/office/powerpoint/2010/main" val="27700587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433713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700916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06738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8537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05212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20019832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3115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53238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53706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32703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113446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19002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747666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32499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88240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901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0"/>
            <a:ext cx="9144000" cy="2569463"/>
          </a:xfrm>
          <a:solidFill>
            <a:schemeClr val="tx1"/>
          </a:solidFill>
        </p:spPr>
        <p:txBody>
          <a:bodyPr lIns="182880" tIns="164592" rIns="228600" bIns="228600"/>
          <a:lstStyle>
            <a:lvl1pPr>
              <a:defRPr sz="4800"/>
            </a:lvl1pPr>
          </a:lstStyle>
          <a:p>
            <a:r>
              <a:rPr lang="en-US"/>
              <a:t>Click to edit Master title style</a:t>
            </a:r>
            <a:endParaRPr lang="en-US" dirty="0"/>
          </a:p>
        </p:txBody>
      </p:sp>
      <p:sp>
        <p:nvSpPr>
          <p:cNvPr id="11"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009491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755947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a:t>Drag picture to placeholder or click icon to add</a:t>
            </a:r>
          </a:p>
        </p:txBody>
      </p:sp>
      <p:sp>
        <p:nvSpPr>
          <p:cNvPr id="8" name="Text Placeholder 5"/>
          <p:cNvSpPr>
            <a:spLocks noGrp="1"/>
          </p:cNvSpPr>
          <p:nvPr>
            <p:ph type="body" sz="quarter" idx="13"/>
          </p:nvPr>
        </p:nvSpPr>
        <p:spPr>
          <a:xfrm>
            <a:off x="0" y="2581276"/>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2" y="2571750"/>
            <a:ext cx="2569464"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323335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657133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92559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57329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6980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99080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42899780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0605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735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5868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a:t>Click to edit Master text styles</a:t>
            </a:r>
          </a:p>
        </p:txBody>
      </p:sp>
    </p:spTree>
    <p:extLst>
      <p:ext uri="{BB962C8B-B14F-4D97-AF65-F5344CB8AC3E}">
        <p14:creationId xmlns:p14="http://schemas.microsoft.com/office/powerpoint/2010/main" val="15673930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3"/>
            <a:ext cx="1292094" cy="526097"/>
          </a:xfrm>
          <a:prstGeom prst="rect">
            <a:avLst/>
          </a:prstGeom>
        </p:spPr>
      </p:pic>
    </p:spTree>
    <p:extLst>
      <p:ext uri="{BB962C8B-B14F-4D97-AF65-F5344CB8AC3E}">
        <p14:creationId xmlns:p14="http://schemas.microsoft.com/office/powerpoint/2010/main" val="1591641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iX-DividerWhite">
    <p:bg>
      <p:bgPr>
        <a:solidFill>
          <a:srgbClr val="FFFFFF"/>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324248D-A848-8746-B8A2-13C32A1B7D0F}"/>
              </a:ext>
            </a:extLst>
          </p:cNvPr>
          <p:cNvSpPr txBox="1">
            <a:spLocks/>
          </p:cNvSpPr>
          <p:nvPr userDrawn="1"/>
        </p:nvSpPr>
        <p:spPr>
          <a:xfrm>
            <a:off x="7086600" y="4787900"/>
            <a:ext cx="1828732" cy="166687"/>
          </a:xfrm>
          <a:prstGeom prst="rect">
            <a:avLst/>
          </a:prstGeom>
        </p:spPr>
        <p:txBody>
          <a:bodyPr vert="horz" lIns="0" tIns="0" rIns="0" bIns="0" rtlCol="0" anchor="ctr"/>
          <a:lstStyle>
            <a:defPPr>
              <a:defRPr lang="en-US"/>
            </a:defPPr>
            <a:lvl1pPr marL="0" algn="r" defTabSz="685983" rtl="0" eaLnBrk="1" latinLnBrk="0" hangingPunct="1">
              <a:defRPr sz="600" kern="1200">
                <a:solidFill>
                  <a:schemeClr val="bg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defRPr/>
            </a:pPr>
            <a:fld id="{59395FB3-9C97-154F-86B2-7E381B951268}" type="slidenum">
              <a:rPr lang="en-US" b="0" i="0" smtClean="0">
                <a:solidFill>
                  <a:srgbClr val="000000"/>
                </a:solidFill>
                <a:latin typeface="IBM Plex Sans" panose="020B0503050203000203" pitchFamily="34" charset="77"/>
                <a:cs typeface="Arial" panose="020B0604020202020204" pitchFamily="34" charset="0"/>
              </a:rPr>
              <a:pPr>
                <a:defRPr/>
              </a:pPr>
              <a:t>‹#›</a:t>
            </a:fld>
            <a:endParaRPr lang="en-US" b="0" i="0" dirty="0">
              <a:solidFill>
                <a:srgbClr val="000000"/>
              </a:solidFill>
              <a:latin typeface="IBM Plex Sans" panose="020B0503050203000203" pitchFamily="34" charset="77"/>
              <a:cs typeface="Arial" panose="020B0604020202020204" pitchFamily="34" charset="0"/>
            </a:endParaRPr>
          </a:p>
        </p:txBody>
      </p:sp>
      <p:sp>
        <p:nvSpPr>
          <p:cNvPr id="8" name="Footer Placeholder 2">
            <a:extLst>
              <a:ext uri="{FF2B5EF4-FFF2-40B4-BE49-F238E27FC236}">
                <a16:creationId xmlns:a16="http://schemas.microsoft.com/office/drawing/2014/main" id="{E5D92599-3873-2348-882D-9C2F3D66B19E}"/>
              </a:ext>
            </a:extLst>
          </p:cNvPr>
          <p:cNvSpPr txBox="1">
            <a:spLocks/>
          </p:cNvSpPr>
          <p:nvPr userDrawn="1"/>
        </p:nvSpPr>
        <p:spPr>
          <a:xfrm>
            <a:off x="103620" y="4793645"/>
            <a:ext cx="4114734" cy="166687"/>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defRPr/>
            </a:pPr>
            <a:r>
              <a:rPr lang="en-US" sz="600" dirty="0">
                <a:solidFill>
                  <a:srgbClr val="000000"/>
                </a:solidFill>
                <a:latin typeface="IBM Plex Sans" panose="020B0503050203000203" pitchFamily="34" charset="77"/>
                <a:cs typeface="Arial" panose="020B0604020202020204" pitchFamily="34" charset="0"/>
              </a:rPr>
              <a:t>IBM </a:t>
            </a:r>
            <a:r>
              <a:rPr lang="en-US" sz="600" b="1" dirty="0">
                <a:solidFill>
                  <a:srgbClr val="000000"/>
                </a:solidFill>
                <a:latin typeface="IBM Plex Sans" panose="020B0503050203000203" pitchFamily="34" charset="77"/>
                <a:cs typeface="Arial" panose="020B0604020202020204" pitchFamily="34" charset="0"/>
              </a:rPr>
              <a:t>Skills Academy</a:t>
            </a:r>
            <a:r>
              <a:rPr lang="en-US" sz="600" dirty="0">
                <a:solidFill>
                  <a:srgbClr val="000000"/>
                </a:solidFill>
                <a:latin typeface="IBM Plex Sans" panose="020B0503050203000203" pitchFamily="34" charset="77"/>
                <a:cs typeface="Arial" panose="020B0604020202020204" pitchFamily="34" charset="0"/>
              </a:rPr>
              <a:t> | © 2019 IBM Corporation</a:t>
            </a:r>
          </a:p>
        </p:txBody>
      </p:sp>
    </p:spTree>
    <p:extLst>
      <p:ext uri="{BB962C8B-B14F-4D97-AF65-F5344CB8AC3E}">
        <p14:creationId xmlns:p14="http://schemas.microsoft.com/office/powerpoint/2010/main" val="1426390368"/>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81964" y="4918843"/>
            <a:ext cx="2057400" cy="152007"/>
          </a:xfrm>
          <a:prstGeom prst="rect">
            <a:avLst/>
          </a:prstGeom>
        </p:spPr>
        <p:txBody>
          <a:bodyPr vert="horz" lIns="71300" tIns="35651" rIns="71300" bIns="35651" rtlCol="0" anchor="ctr"/>
          <a:lstStyle>
            <a:lvl1pPr algn="l">
              <a:defRPr sz="700" b="0" i="0">
                <a:solidFill>
                  <a:srgbClr val="000000"/>
                </a:solidFill>
                <a:latin typeface="Helvetica Neue Light"/>
                <a:cs typeface="Helvetica Neue Light"/>
              </a:defRPr>
            </a:lvl1pPr>
          </a:lstStyle>
          <a:p>
            <a:pPr defTabSz="713003"/>
            <a:r>
              <a:rPr lang="en-US"/>
              <a:t>Sllide </a:t>
            </a:r>
            <a:fld id="{E97ECB15-F748-C140-A5C3-CF0090C943BA}" type="slidenum">
              <a:rPr lang="en-US" smtClean="0"/>
              <a:pPr defTabSz="713003"/>
              <a:t>‹#›</a:t>
            </a:fld>
            <a:endParaRPr lang="en-US" dirty="0"/>
          </a:p>
        </p:txBody>
      </p:sp>
    </p:spTree>
    <p:extLst>
      <p:ext uri="{BB962C8B-B14F-4D97-AF65-F5344CB8AC3E}">
        <p14:creationId xmlns:p14="http://schemas.microsoft.com/office/powerpoint/2010/main" val="21745035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6536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tx1"/>
          </a:solidFill>
        </p:spPr>
        <p:txBody>
          <a:bodyPr lIns="182880" tIns="164592" rIns="228600" bIns="228600"/>
          <a:lstStyle>
            <a:lvl1pPr>
              <a:defRPr sz="4800"/>
            </a:lvl1pPr>
          </a:lstStyle>
          <a:p>
            <a:r>
              <a:rPr lang="en-US"/>
              <a:t>Click to edit Master title style</a:t>
            </a:r>
            <a:endParaRPr lang="en-US" dirty="0"/>
          </a:p>
        </p:txBody>
      </p:sp>
      <p:sp>
        <p:nvSpPr>
          <p:cNvPr id="11"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298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541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a:t>Drag picture to placeholder or 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2" y="2571750"/>
            <a:ext cx="2569464"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8328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556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95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4924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endParaRPr lang="en-US" dirty="0"/>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653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695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40627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416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2023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56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a:t>Click to edit Master text styles</a:t>
            </a:r>
          </a:p>
        </p:txBody>
      </p:sp>
    </p:spTree>
    <p:extLst>
      <p:ext uri="{BB962C8B-B14F-4D97-AF65-F5344CB8AC3E}">
        <p14:creationId xmlns:p14="http://schemas.microsoft.com/office/powerpoint/2010/main" val="106851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157739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iX-DividerWhite">
    <p:bg>
      <p:bgPr>
        <a:solidFill>
          <a:srgbClr val="FFFFFF"/>
        </a:solidFill>
        <a:effectLst/>
      </p:bgPr>
    </p:bg>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xfrm>
            <a:off x="238125" y="4779704"/>
            <a:ext cx="190500" cy="187284"/>
          </a:xfrm>
          <a:prstGeom prst="rect">
            <a:avLst/>
          </a:prstGeom>
        </p:spPr>
        <p:txBody>
          <a:bodyPr wrap="square" lIns="121917" tIns="121917" rIns="121917" bIns="121917"/>
          <a:lstStyle>
            <a:lvl1pPr defTabSz="467532">
              <a:lnSpc>
                <a:spcPts val="750"/>
              </a:lnSpc>
              <a:spcBef>
                <a:spcPts val="375"/>
              </a:spcBef>
              <a:defRPr sz="563"/>
            </a:lvl1pPr>
          </a:lstStyle>
          <a:p>
            <a:fld id="{86CB4B4D-7CA3-9044-876B-883B54F8677D}" type="slidenum">
              <a:t>‹#›</a:t>
            </a:fld>
            <a:endParaRPr/>
          </a:p>
        </p:txBody>
      </p:sp>
      <p:sp>
        <p:nvSpPr>
          <p:cNvPr id="56" name="Shape 3"/>
          <p:cNvSpPr txBox="1"/>
          <p:nvPr/>
        </p:nvSpPr>
        <p:spPr>
          <a:xfrm>
            <a:off x="619125" y="4824742"/>
            <a:ext cx="2143125" cy="972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nSpc>
                <a:spcPts val="2000"/>
              </a:lnSpc>
              <a:spcBef>
                <a:spcPts val="1000"/>
              </a:spcBef>
              <a:defRPr sz="1500">
                <a:solidFill>
                  <a:srgbClr val="000000"/>
                </a:solidFill>
              </a:defRPr>
            </a:lvl1pPr>
          </a:lstStyle>
          <a:p>
            <a:r>
              <a:rPr sz="563"/>
              <a:t>IBM Confidential</a:t>
            </a:r>
          </a:p>
        </p:txBody>
      </p:sp>
      <p:pic>
        <p:nvPicPr>
          <p:cNvPr id="57" name="Picture 9" descr="Picture 9"/>
          <p:cNvPicPr>
            <a:picLocks noChangeAspect="1"/>
          </p:cNvPicPr>
          <p:nvPr/>
        </p:nvPicPr>
        <p:blipFill>
          <a:blip r:embed="rId2">
            <a:extLst/>
          </a:blip>
          <a:stretch>
            <a:fillRect/>
          </a:stretch>
        </p:blipFill>
        <p:spPr>
          <a:xfrm>
            <a:off x="8396319" y="4779704"/>
            <a:ext cx="461931" cy="187284"/>
          </a:xfrm>
          <a:prstGeom prst="rect">
            <a:avLst/>
          </a:prstGeom>
          <a:ln w="12700">
            <a:miter lim="400000"/>
          </a:ln>
        </p:spPr>
      </p:pic>
    </p:spTree>
    <p:extLst>
      <p:ext uri="{BB962C8B-B14F-4D97-AF65-F5344CB8AC3E}">
        <p14:creationId xmlns:p14="http://schemas.microsoft.com/office/powerpoint/2010/main" val="17835031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745"/>
            <a:ext cx="521589" cy="211455"/>
          </a:xfrm>
          <a:prstGeom prst="rect">
            <a:avLst/>
          </a:prstGeom>
        </p:spPr>
      </p:pic>
    </p:spTree>
    <p:extLst>
      <p:ext uri="{BB962C8B-B14F-4D97-AF65-F5344CB8AC3E}">
        <p14:creationId xmlns:p14="http://schemas.microsoft.com/office/powerpoint/2010/main" val="328652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7968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499224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2005175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217046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9346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a:t>Click to edit Master text styles</a:t>
            </a:r>
          </a:p>
        </p:txBody>
      </p:sp>
    </p:spTree>
    <p:extLst>
      <p:ext uri="{BB962C8B-B14F-4D97-AF65-F5344CB8AC3E}">
        <p14:creationId xmlns:p14="http://schemas.microsoft.com/office/powerpoint/2010/main" val="1065759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4195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380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948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54201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203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487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22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654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46630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5838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Drag picture to placeholder or click icon to add</a:t>
            </a:r>
            <a:endParaRPr lang="en-US" dirty="0"/>
          </a:p>
        </p:txBody>
      </p:sp>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a:t>Click to edit Master text styles</a:t>
            </a:r>
          </a:p>
        </p:txBody>
      </p:sp>
    </p:spTree>
    <p:extLst>
      <p:ext uri="{BB962C8B-B14F-4D97-AF65-F5344CB8AC3E}">
        <p14:creationId xmlns:p14="http://schemas.microsoft.com/office/powerpoint/2010/main" val="1768128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90136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17"/>
          </p:nvPr>
        </p:nvSpPr>
        <p:spPr>
          <a:xfrm>
            <a:off x="4572000" y="0"/>
            <a:ext cx="2286000" cy="257175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40064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839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rgbClr val="418C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accent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71953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82248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0" y="2571750"/>
            <a:ext cx="2569464" cy="257175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13100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8422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038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859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55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1123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00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632275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308999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61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841581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831889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872"/>
            <a:ext cx="521589" cy="211471"/>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074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585390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57260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76311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513154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1276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3742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lvl1pPr>
              <a:defRPr/>
            </a:lvl1pPr>
          </a:lstStyle>
          <a:p>
            <a:r>
              <a:rPr lang="en-US" dirty="0"/>
              <a:t>Global University Programs / V2.1 / May 18,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130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752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1385785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68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5741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87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4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4599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04468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37231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617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28083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2773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tx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13815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2425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1879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64260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05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3717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7E4F4F3C-A875-F84D-BD42-65C4E10F2721}"/>
              </a:ext>
            </a:extLst>
          </p:cNvPr>
          <p:cNvGrpSpPr/>
          <p:nvPr userDrawn="1"/>
        </p:nvGrpSpPr>
        <p:grpSpPr>
          <a:xfrm>
            <a:off x="7050156" y="245166"/>
            <a:ext cx="2093841" cy="407106"/>
            <a:chOff x="6659199" y="231646"/>
            <a:chExt cx="2484799" cy="420626"/>
          </a:xfrm>
        </p:grpSpPr>
        <p:sp>
          <p:nvSpPr>
            <p:cNvPr id="8" name="Rectangle 7">
              <a:extLst>
                <a:ext uri="{FF2B5EF4-FFF2-40B4-BE49-F238E27FC236}">
                  <a16:creationId xmlns:a16="http://schemas.microsoft.com/office/drawing/2014/main" id="{1DE8331A-D62E-9446-BFFE-22536BAA4671}"/>
                </a:ext>
              </a:extLst>
            </p:cNvPr>
            <p:cNvSpPr/>
            <p:nvPr/>
          </p:nvSpPr>
          <p:spPr>
            <a:xfrm>
              <a:off x="6822832" y="231648"/>
              <a:ext cx="2321166" cy="420624"/>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riangle 8">
              <a:extLst>
                <a:ext uri="{FF2B5EF4-FFF2-40B4-BE49-F238E27FC236}">
                  <a16:creationId xmlns:a16="http://schemas.microsoft.com/office/drawing/2014/main" id="{FD5942AD-407F-BA4D-A323-5D4D85CDBE1F}"/>
                </a:ext>
              </a:extLst>
            </p:cNvPr>
            <p:cNvSpPr/>
            <p:nvPr/>
          </p:nvSpPr>
          <p:spPr bwMode="auto">
            <a:xfrm rot="16200000">
              <a:off x="6530703" y="360142"/>
              <a:ext cx="420625" cy="163634"/>
            </a:xfrm>
            <a:prstGeom prst="triangl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10" name="Group 9">
            <a:extLst>
              <a:ext uri="{FF2B5EF4-FFF2-40B4-BE49-F238E27FC236}">
                <a16:creationId xmlns:a16="http://schemas.microsoft.com/office/drawing/2014/main" id="{96F1443E-3F68-254A-9010-39A5D281D82D}"/>
              </a:ext>
            </a:extLst>
          </p:cNvPr>
          <p:cNvGrpSpPr/>
          <p:nvPr userDrawn="1"/>
        </p:nvGrpSpPr>
        <p:grpSpPr>
          <a:xfrm>
            <a:off x="7050155" y="320948"/>
            <a:ext cx="1938227" cy="269304"/>
            <a:chOff x="6883548" y="291399"/>
            <a:chExt cx="1938227" cy="269304"/>
          </a:xfrm>
        </p:grpSpPr>
        <p:sp>
          <p:nvSpPr>
            <p:cNvPr id="11" name="Rectangle 10">
              <a:extLst>
                <a:ext uri="{FF2B5EF4-FFF2-40B4-BE49-F238E27FC236}">
                  <a16:creationId xmlns:a16="http://schemas.microsoft.com/office/drawing/2014/main" id="{D5F93C01-4916-494C-8CE6-D6CE711DEB8B}"/>
                </a:ext>
              </a:extLst>
            </p:cNvPr>
            <p:cNvSpPr/>
            <p:nvPr/>
          </p:nvSpPr>
          <p:spPr>
            <a:xfrm>
              <a:off x="6883548" y="291399"/>
              <a:ext cx="1658244" cy="269304"/>
            </a:xfrm>
            <a:prstGeom prst="rect">
              <a:avLst/>
            </a:prstGeom>
          </p:spPr>
          <p:txBody>
            <a:bodyPr wrap="square">
              <a:spAutoFit/>
            </a:bodyPr>
            <a:lstStyle/>
            <a:p>
              <a:pPr algn="r"/>
              <a:r>
                <a:rPr lang="en-US" sz="1150" dirty="0">
                  <a:solidFill>
                    <a:schemeClr val="bg1"/>
                  </a:solidFill>
                  <a:latin typeface="Arial" panose="020B0604020202020204" pitchFamily="34" charset="0"/>
                  <a:ea typeface="Helvetica Neue Medium" charset="0"/>
                  <a:cs typeface="Arial" panose="020B0604020202020204" pitchFamily="34" charset="0"/>
                </a:rPr>
                <a:t>IBM</a:t>
              </a:r>
              <a:r>
                <a:rPr lang="en-US" sz="1150" b="1" dirty="0">
                  <a:solidFill>
                    <a:schemeClr val="bg1"/>
                  </a:solidFill>
                  <a:latin typeface="Arial" panose="020B0604020202020204" pitchFamily="34" charset="0"/>
                  <a:ea typeface="Helvetica Neue Medium" charset="0"/>
                  <a:cs typeface="Arial" panose="020B0604020202020204" pitchFamily="34" charset="0"/>
                </a:rPr>
                <a:t> Skills Academy </a:t>
              </a:r>
            </a:p>
          </p:txBody>
        </p:sp>
        <p:grpSp>
          <p:nvGrpSpPr>
            <p:cNvPr id="12" name="Group 11">
              <a:extLst>
                <a:ext uri="{FF2B5EF4-FFF2-40B4-BE49-F238E27FC236}">
                  <a16:creationId xmlns:a16="http://schemas.microsoft.com/office/drawing/2014/main" id="{D6B53146-8A9B-AA4F-8D4D-F62F1FC54B2C}"/>
                </a:ext>
              </a:extLst>
            </p:cNvPr>
            <p:cNvGrpSpPr/>
            <p:nvPr/>
          </p:nvGrpSpPr>
          <p:grpSpPr>
            <a:xfrm>
              <a:off x="8499437" y="349473"/>
              <a:ext cx="322338" cy="146466"/>
              <a:chOff x="19373998" y="1283498"/>
              <a:chExt cx="3688862" cy="1676171"/>
            </a:xfrm>
            <a:solidFill>
              <a:schemeClr val="tx1"/>
            </a:solidFill>
            <a:effectLst>
              <a:outerShdw blurRad="50800" algn="ctr" rotWithShape="0">
                <a:srgbClr val="357AFF"/>
              </a:outerShdw>
            </a:effectLst>
          </p:grpSpPr>
          <p:sp>
            <p:nvSpPr>
              <p:cNvPr id="13" name="Chevron 12">
                <a:extLst>
                  <a:ext uri="{FF2B5EF4-FFF2-40B4-BE49-F238E27FC236}">
                    <a16:creationId xmlns:a16="http://schemas.microsoft.com/office/drawing/2014/main" id="{6A19BEF5-857F-1C44-9627-B7F5E15CED4B}"/>
                  </a:ext>
                </a:extLst>
              </p:cNvPr>
              <p:cNvSpPr/>
              <p:nvPr/>
            </p:nvSpPr>
            <p:spPr>
              <a:xfrm>
                <a:off x="19373999" y="1283498"/>
                <a:ext cx="1676171" cy="1676171"/>
              </a:xfrm>
              <a:prstGeom prst="chevron">
                <a:avLst/>
              </a:prstGeom>
              <a:noFill/>
              <a:ln w="3175" cap="flat" cmpd="sng" algn="ctr">
                <a:solidFill>
                  <a:schemeClr val="bg1"/>
                </a:solidFill>
                <a:prstDash val="solid"/>
                <a:miter lim="800000"/>
              </a:ln>
              <a:effectLst>
                <a:outerShdw blurRad="63500" sx="102000" sy="102000" algn="ctr" rotWithShape="0">
                  <a:prstClr val="black">
                    <a:alpha val="40000"/>
                  </a:prstClr>
                </a:outerShdw>
              </a:effectLst>
            </p:spPr>
            <p:txBody>
              <a:bodyPr rtlCol="0" anchor="ctr"/>
              <a:lstStyle/>
              <a:p>
                <a:pPr algn="r" defTabSz="2438430" hangingPunct="1">
                  <a:defRPr/>
                </a:pPr>
                <a:endParaRPr lang="en-US" sz="1600">
                  <a:solidFill>
                    <a:schemeClr val="bg1"/>
                  </a:solidFill>
                  <a:latin typeface="Calibri"/>
                  <a:ea typeface=""/>
                  <a:cs typeface=""/>
                </a:endParaRPr>
              </a:p>
            </p:txBody>
          </p:sp>
          <p:sp>
            <p:nvSpPr>
              <p:cNvPr id="14" name="Chevron 13">
                <a:extLst>
                  <a:ext uri="{FF2B5EF4-FFF2-40B4-BE49-F238E27FC236}">
                    <a16:creationId xmlns:a16="http://schemas.microsoft.com/office/drawing/2014/main" id="{AFBD498C-CA66-FF4C-BAB4-5BA855742D0C}"/>
                  </a:ext>
                </a:extLst>
              </p:cNvPr>
              <p:cNvSpPr/>
              <p:nvPr/>
            </p:nvSpPr>
            <p:spPr>
              <a:xfrm>
                <a:off x="20552560" y="1283498"/>
                <a:ext cx="1676171" cy="1676171"/>
              </a:xfrm>
              <a:prstGeom prst="chevron">
                <a:avLst/>
              </a:prstGeom>
              <a:grpFill/>
              <a:ln w="3175" cap="flat" cmpd="sng" algn="ctr">
                <a:solidFill>
                  <a:schemeClr val="bg1"/>
                </a:solidFill>
                <a:prstDash val="solid"/>
                <a:miter lim="800000"/>
              </a:ln>
              <a:effectLst/>
            </p:spPr>
            <p:txBody>
              <a:bodyPr rtlCol="0" anchor="ctr"/>
              <a:lstStyle/>
              <a:p>
                <a:pPr algn="r" defTabSz="2438430" hangingPunct="1">
                  <a:defRPr/>
                </a:pPr>
                <a:endParaRPr lang="en-US" sz="1600">
                  <a:solidFill>
                    <a:schemeClr val="bg1"/>
                  </a:solidFill>
                  <a:latin typeface="Calibri"/>
                  <a:ea typeface=""/>
                  <a:cs typeface=""/>
                </a:endParaRPr>
              </a:p>
            </p:txBody>
          </p:sp>
          <p:sp>
            <p:nvSpPr>
              <p:cNvPr id="15" name="Chevron 14">
                <a:extLst>
                  <a:ext uri="{FF2B5EF4-FFF2-40B4-BE49-F238E27FC236}">
                    <a16:creationId xmlns:a16="http://schemas.microsoft.com/office/drawing/2014/main" id="{2088BB1C-AE9A-2F44-A705-13F78038812C}"/>
                  </a:ext>
                </a:extLst>
              </p:cNvPr>
              <p:cNvSpPr/>
              <p:nvPr/>
            </p:nvSpPr>
            <p:spPr>
              <a:xfrm flipH="1">
                <a:off x="21386689" y="1283498"/>
                <a:ext cx="1676171" cy="1676171"/>
              </a:xfrm>
              <a:prstGeom prst="chevron">
                <a:avLst/>
              </a:prstGeom>
              <a:solidFill>
                <a:srgbClr val="0044CC">
                  <a:alpha val="76078"/>
                </a:srgbClr>
              </a:solidFill>
              <a:ln w="3175" cap="flat" cmpd="sng" algn="ctr">
                <a:solidFill>
                  <a:schemeClr val="bg1"/>
                </a:solidFill>
                <a:prstDash val="solid"/>
                <a:miter lim="800000"/>
              </a:ln>
              <a:effectLst/>
            </p:spPr>
            <p:txBody>
              <a:bodyPr rtlCol="0" anchor="ctr"/>
              <a:lstStyle/>
              <a:p>
                <a:pPr algn="r" defTabSz="2438430" hangingPunct="1">
                  <a:defRPr/>
                </a:pPr>
                <a:endParaRPr lang="en-US" sz="1600">
                  <a:solidFill>
                    <a:schemeClr val="bg1"/>
                  </a:solidFill>
                  <a:latin typeface="Calibri"/>
                  <a:ea typeface=""/>
                  <a:cs typeface=""/>
                </a:endParaRPr>
              </a:p>
            </p:txBody>
          </p:sp>
        </p:grpSp>
      </p:grpSp>
    </p:spTree>
    <p:extLst>
      <p:ext uri="{BB962C8B-B14F-4D97-AF65-F5344CB8AC3E}">
        <p14:creationId xmlns:p14="http://schemas.microsoft.com/office/powerpoint/2010/main" val="1589881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527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4675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21107208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902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844821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121893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872"/>
            <a:ext cx="521589" cy="211471"/>
          </a:xfrm>
          <a:prstGeom prst="rect">
            <a:avLst/>
          </a:prstGeom>
        </p:spPr>
      </p:pic>
    </p:spTree>
    <p:extLst>
      <p:ext uri="{BB962C8B-B14F-4D97-AF65-F5344CB8AC3E}">
        <p14:creationId xmlns:p14="http://schemas.microsoft.com/office/powerpoint/2010/main" val="218610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077714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theme" Target="../theme/theme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theme" Target="../theme/theme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8"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theme" Target="../theme/theme5.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theme" Target="../theme/theme6.xml"/><Relationship Id="rId8"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defRPr>
            </a:lvl1pPr>
          </a:lstStyle>
          <a:p>
            <a:r>
              <a:rPr lang="en-US" dirty="0"/>
              <a:t>Global University Programs / V2.1 / May 18, 2018 / © 2018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 id="2147483840" r:id="rId15"/>
    <p:sldLayoutId id="2147483841" r:id="rId16"/>
    <p:sldLayoutId id="2147483842" r:id="rId17"/>
    <p:sldLayoutId id="2147483843" r:id="rId18"/>
    <p:sldLayoutId id="2147483959"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4025" r:id="rId33"/>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userDrawn="1">
          <p15:clr>
            <a:srgbClr val="F26B43"/>
          </p15:clr>
        </p15:guide>
        <p15:guide id="2" pos="144">
          <p15:clr>
            <a:srgbClr val="F26B43"/>
          </p15:clr>
        </p15:guide>
        <p15:guide id="3" pos="5616">
          <p15:clr>
            <a:srgbClr val="F26B43"/>
          </p15:clr>
        </p15:guide>
        <p15:guide id="4" orient="horz" pos="2832" userDrawn="1">
          <p15:clr>
            <a:srgbClr val="F26B43"/>
          </p15:clr>
        </p15:guide>
        <p15:guide id="5" orient="horz" pos="3088" userDrawn="1">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userDrawn="1">
          <p15:clr>
            <a:srgbClr val="F26B43"/>
          </p15:clr>
        </p15:guide>
        <p15:guide id="17" orient="horz" pos="812" userDrawn="1">
          <p15:clr>
            <a:srgbClr val="F26B43"/>
          </p15:clr>
        </p15:guide>
        <p15:guide id="18" orient="horz" pos="1620">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defRPr>
            </a:lvl1pPr>
          </a:lstStyle>
          <a:p>
            <a:r>
              <a:rPr lang="en-US" dirty="0"/>
              <a:t>Global University Programs / V2.1 / May 18, 2018 / © 2018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09978834"/>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958"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dirty="0"/>
              <a:t>Global University Programs / V2.1 / May 18, 2018 / © 2018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tx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dirty="0"/>
              <a:t>Global University Programs / V2.1 / May 18, 2018 / © 2018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tx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7197573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57"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82880"/>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0" i="0" baseline="0">
                <a:solidFill>
                  <a:schemeClr val="bg2"/>
                </a:solidFill>
                <a:latin typeface="IBM Eliot Sans Regular" charset="0"/>
                <a:ea typeface="IBM Eliot Sans Regular" charset="0"/>
                <a:cs typeface="IBM Eliot Sans Regular" charset="0"/>
              </a:defRPr>
            </a:lvl1pPr>
          </a:lstStyle>
          <a:p>
            <a:fld id="{61306876-7E60-6D40-9A83-6A3AF924BB27}" type="slidenum">
              <a:rPr lang="en-US" smtClean="0"/>
              <a:pPr/>
              <a:t>‹#›</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0" i="0" baseline="0">
                <a:solidFill>
                  <a:schemeClr val="bg2"/>
                </a:solidFill>
                <a:latin typeface="IBM Eliot Sans Regular" charset="0"/>
                <a:ea typeface="IBM Eliot Sans Regular" charset="0"/>
                <a:cs typeface="IBM Eliot Sans Regular" charset="0"/>
              </a:defRPr>
            </a:lvl1pPr>
          </a:lstStyle>
          <a:p>
            <a:r>
              <a:rPr lang="en-US" dirty="0"/>
              <a:t>Group Name / DOC ID / Month XX, 2017</a:t>
            </a:r>
          </a:p>
        </p:txBody>
      </p:sp>
    </p:spTree>
    <p:extLst>
      <p:ext uri="{BB962C8B-B14F-4D97-AF65-F5344CB8AC3E}">
        <p14:creationId xmlns:p14="http://schemas.microsoft.com/office/powerpoint/2010/main" val="13470798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Lst>
  <p:hf hdr="0" ftr="0" dt="0"/>
  <p:txStyles>
    <p:titleStyle>
      <a:lvl1pPr algn="l" defTabSz="457200" rtl="0" eaLnBrk="1" latinLnBrk="0" hangingPunct="1">
        <a:lnSpc>
          <a:spcPct val="90000"/>
        </a:lnSpc>
        <a:spcBef>
          <a:spcPct val="0"/>
        </a:spcBef>
        <a:buNone/>
        <a:defRPr sz="2400" b="0" i="0" kern="1200">
          <a:solidFill>
            <a:schemeClr val="bg2"/>
          </a:solidFill>
          <a:latin typeface="IBM Eliot Sans Regular" charset="0"/>
          <a:ea typeface="IBM Eliot Sans Regular" charset="0"/>
          <a:cs typeface="IBM Eliot Sans Regular" charset="0"/>
        </a:defRPr>
      </a:lvl1pPr>
    </p:titleStyle>
    <p:bodyStyle>
      <a:lvl1pPr marL="0" indent="0" algn="l" defTabSz="457200" rtl="0" eaLnBrk="1" latinLnBrk="0" hangingPunct="1">
        <a:lnSpc>
          <a:spcPct val="100000"/>
        </a:lnSpc>
        <a:spcBef>
          <a:spcPts val="1100"/>
        </a:spcBef>
        <a:buFont typeface="Arial"/>
        <a:buNone/>
        <a:defRPr sz="1400" b="0" i="0" kern="1200">
          <a:solidFill>
            <a:schemeClr val="bg2"/>
          </a:solidFill>
          <a:latin typeface="IBM Eliot Sans Regular" charset="0"/>
          <a:ea typeface="IBM Eliot Sans Regular" charset="0"/>
          <a:cs typeface="IBM Eliot Sans Regular" charset="0"/>
        </a:defRPr>
      </a:lvl1pPr>
      <a:lvl2pPr marL="173038"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IBM Eliot Sans Regular" charset="0"/>
          <a:ea typeface="IBM Eliot Sans Regular" charset="0"/>
          <a:cs typeface="IBM Eliot Sans Regular" charset="0"/>
        </a:defRPr>
      </a:lvl2pPr>
      <a:lvl3pPr marL="396875"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IBM Eliot Sans Regular" charset="0"/>
          <a:ea typeface="IBM Eliot Sans Regular" charset="0"/>
          <a:cs typeface="IBM Eliot Sans Regular" charset="0"/>
        </a:defRPr>
      </a:lvl3pPr>
      <a:lvl4pPr marL="625475" indent="-168275" algn="l" defTabSz="457200" rtl="0" eaLnBrk="1" latinLnBrk="0" hangingPunct="1">
        <a:lnSpc>
          <a:spcPct val="100000"/>
        </a:lnSpc>
        <a:spcBef>
          <a:spcPts val="1100"/>
        </a:spcBef>
        <a:spcAft>
          <a:spcPts val="0"/>
        </a:spcAft>
        <a:buFont typeface="Arial"/>
        <a:buChar char="–"/>
        <a:defRPr sz="1400" b="0" i="0" kern="1200">
          <a:solidFill>
            <a:schemeClr val="bg2"/>
          </a:solidFill>
          <a:latin typeface="IBM Eliot Sans Regular" charset="0"/>
          <a:ea typeface="IBM Eliot Sans Regular" charset="0"/>
          <a:cs typeface="IBM Eliot Sans Regular" charset="0"/>
        </a:defRPr>
      </a:lvl4pPr>
      <a:lvl5pPr marL="803275"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IBM Eliot Sans Regular" charset="0"/>
          <a:ea typeface="IBM Eliot Sans Regular" charset="0"/>
          <a:cs typeface="IBM Eliot Sans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3"/>
          </p:nvPr>
        </p:nvSpPr>
        <p:spPr>
          <a:xfrm>
            <a:off x="228666" y="4787901"/>
            <a:ext cx="4114734" cy="166687"/>
          </a:xfrm>
          <a:prstGeom prst="rect">
            <a:avLst/>
          </a:prstGeom>
        </p:spPr>
        <p:txBody>
          <a:bodyPr vert="horz" lIns="0" tIns="0" rIns="0" bIns="0" rtlCol="0" anchor="ctr"/>
          <a:lstStyle>
            <a:lvl1pPr marL="0" marR="0" indent="0" algn="l" defTabSz="685966" rtl="0" eaLnBrk="1" fontAlgn="auto" latinLnBrk="0" hangingPunct="1">
              <a:lnSpc>
                <a:spcPct val="100000"/>
              </a:lnSpc>
              <a:spcBef>
                <a:spcPts val="0"/>
              </a:spcBef>
              <a:spcAft>
                <a:spcPts val="0"/>
              </a:spcAft>
              <a:buClrTx/>
              <a:buSzTx/>
              <a:buFontTx/>
              <a:buNone/>
              <a:tabLst/>
              <a:defRPr sz="600">
                <a:solidFill>
                  <a:schemeClr val="bg1"/>
                </a:solidFill>
              </a:defRPr>
            </a:lvl1pPr>
          </a:lstStyle>
          <a:p>
            <a:r>
              <a:rPr lang="en-US" dirty="0"/>
              <a:t>Global University Programs / V2.1 / May 18, 2018 / © 2018 IBM Corporation</a:t>
            </a:r>
          </a:p>
        </p:txBody>
      </p:sp>
      <p:sp>
        <p:nvSpPr>
          <p:cNvPr id="8" name="Slide Number Placeholder 7"/>
          <p:cNvSpPr>
            <a:spLocks noGrp="1"/>
          </p:cNvSpPr>
          <p:nvPr>
            <p:ph type="sldNum" sz="quarter" idx="4"/>
          </p:nvPr>
        </p:nvSpPr>
        <p:spPr>
          <a:xfrm>
            <a:off x="7086600" y="4787901"/>
            <a:ext cx="1828732" cy="166687"/>
          </a:xfrm>
          <a:prstGeom prst="rect">
            <a:avLst/>
          </a:prstGeom>
        </p:spPr>
        <p:txBody>
          <a:bodyPr vert="horz" lIns="0" tIns="0" rIns="0" bIns="0" rtlCol="0" anchor="ctr"/>
          <a:lstStyle>
            <a:lvl1pPr algn="r">
              <a:defRPr sz="6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246075427"/>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 id="2147484020" r:id="rId28"/>
    <p:sldLayoutId id="2147484021" r:id="rId29"/>
    <p:sldLayoutId id="2147484022" r:id="rId30"/>
    <p:sldLayoutId id="2147484023" r:id="rId31"/>
    <p:sldLayoutId id="2147484024" r:id="rId32"/>
    <p:sldLayoutId id="2147484026" r:id="rId33"/>
    <p:sldLayoutId id="2147484027" r:id="rId34"/>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55"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12"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66"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22"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46" indent="-17144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charset="0"/>
          <a:ea typeface="IBM Plex Sans" charset="0"/>
          <a:cs typeface="IBM Plex Sans" charset="0"/>
        </a:defRPr>
      </a:lvl2pPr>
      <a:lvl3pPr marL="342892" indent="-141284"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3pPr>
      <a:lvl4pPr marL="628634" indent="-193670"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charset="0"/>
          <a:ea typeface="IBM Plex Sans" charset="0"/>
          <a:cs typeface="IBM Plex Sans" charset="0"/>
        </a:defRPr>
      </a:lvl4pPr>
      <a:lvl5pPr marL="803255" indent="-17144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charset="0"/>
          <a:ea typeface="IBM Plex Sans" charset="0"/>
          <a:cs typeface="IBM Plex Sans" charset="0"/>
        </a:defRPr>
      </a:lvl5pPr>
      <a:lvl6pPr marL="1583662" indent="-129665" algn="l" rtl="0" eaLnBrk="1" fontAlgn="base" hangingPunct="1">
        <a:spcBef>
          <a:spcPct val="20000"/>
        </a:spcBef>
        <a:spcAft>
          <a:spcPct val="0"/>
        </a:spcAft>
        <a:buClr>
          <a:schemeClr val="bg1"/>
        </a:buClr>
        <a:buChar char="»"/>
        <a:defRPr sz="1269">
          <a:solidFill>
            <a:schemeClr val="bg1"/>
          </a:solidFill>
          <a:latin typeface="Arial" charset="0"/>
        </a:defRPr>
      </a:lvl6pPr>
      <a:lvl7pPr marL="1946217" indent="-129665" algn="l" rtl="0" eaLnBrk="1" fontAlgn="base" hangingPunct="1">
        <a:spcBef>
          <a:spcPct val="20000"/>
        </a:spcBef>
        <a:spcAft>
          <a:spcPct val="0"/>
        </a:spcAft>
        <a:buClr>
          <a:schemeClr val="bg1"/>
        </a:buClr>
        <a:buChar char="»"/>
        <a:defRPr sz="1269">
          <a:solidFill>
            <a:schemeClr val="bg1"/>
          </a:solidFill>
          <a:latin typeface="Arial" charset="0"/>
        </a:defRPr>
      </a:lvl7pPr>
      <a:lvl8pPr marL="2308773" indent="-129665" algn="l" rtl="0" eaLnBrk="1" fontAlgn="base" hangingPunct="1">
        <a:spcBef>
          <a:spcPct val="20000"/>
        </a:spcBef>
        <a:spcAft>
          <a:spcPct val="0"/>
        </a:spcAft>
        <a:buClr>
          <a:schemeClr val="bg1"/>
        </a:buClr>
        <a:buChar char="»"/>
        <a:defRPr sz="1269">
          <a:solidFill>
            <a:schemeClr val="bg1"/>
          </a:solidFill>
          <a:latin typeface="Arial" charset="0"/>
        </a:defRPr>
      </a:lvl8pPr>
      <a:lvl9pPr marL="2671329" indent="-129665"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12" rtl="0" eaLnBrk="1" latinLnBrk="0" hangingPunct="1">
        <a:defRPr sz="1428" kern="1200">
          <a:solidFill>
            <a:schemeClr val="tx1"/>
          </a:solidFill>
          <a:latin typeface="+mn-lt"/>
          <a:ea typeface="+mn-ea"/>
          <a:cs typeface="+mn-cs"/>
        </a:defRPr>
      </a:lvl1pPr>
      <a:lvl2pPr marL="362555" algn="l" defTabSz="725112" rtl="0" eaLnBrk="1" latinLnBrk="0" hangingPunct="1">
        <a:defRPr sz="1428" kern="1200">
          <a:solidFill>
            <a:schemeClr val="tx1"/>
          </a:solidFill>
          <a:latin typeface="+mn-lt"/>
          <a:ea typeface="+mn-ea"/>
          <a:cs typeface="+mn-cs"/>
        </a:defRPr>
      </a:lvl2pPr>
      <a:lvl3pPr marL="725112" algn="l" defTabSz="725112" rtl="0" eaLnBrk="1" latinLnBrk="0" hangingPunct="1">
        <a:defRPr sz="1428" kern="1200">
          <a:solidFill>
            <a:schemeClr val="tx1"/>
          </a:solidFill>
          <a:latin typeface="+mn-lt"/>
          <a:ea typeface="+mn-ea"/>
          <a:cs typeface="+mn-cs"/>
        </a:defRPr>
      </a:lvl3pPr>
      <a:lvl4pPr marL="1087666" algn="l" defTabSz="725112" rtl="0" eaLnBrk="1" latinLnBrk="0" hangingPunct="1">
        <a:defRPr sz="1428" kern="1200">
          <a:solidFill>
            <a:schemeClr val="tx1"/>
          </a:solidFill>
          <a:latin typeface="+mn-lt"/>
          <a:ea typeface="+mn-ea"/>
          <a:cs typeface="+mn-cs"/>
        </a:defRPr>
      </a:lvl4pPr>
      <a:lvl5pPr marL="1450222" algn="l" defTabSz="725112" rtl="0" eaLnBrk="1" latinLnBrk="0" hangingPunct="1">
        <a:defRPr sz="1428" kern="1200">
          <a:solidFill>
            <a:schemeClr val="tx1"/>
          </a:solidFill>
          <a:latin typeface="+mn-lt"/>
          <a:ea typeface="+mn-ea"/>
          <a:cs typeface="+mn-cs"/>
        </a:defRPr>
      </a:lvl5pPr>
      <a:lvl6pPr marL="1812778" algn="l" defTabSz="725112" rtl="0" eaLnBrk="1" latinLnBrk="0" hangingPunct="1">
        <a:defRPr sz="1428" kern="1200">
          <a:solidFill>
            <a:schemeClr val="tx1"/>
          </a:solidFill>
          <a:latin typeface="+mn-lt"/>
          <a:ea typeface="+mn-ea"/>
          <a:cs typeface="+mn-cs"/>
        </a:defRPr>
      </a:lvl6pPr>
      <a:lvl7pPr marL="2175332" algn="l" defTabSz="725112" rtl="0" eaLnBrk="1" latinLnBrk="0" hangingPunct="1">
        <a:defRPr sz="1428" kern="1200">
          <a:solidFill>
            <a:schemeClr val="tx1"/>
          </a:solidFill>
          <a:latin typeface="+mn-lt"/>
          <a:ea typeface="+mn-ea"/>
          <a:cs typeface="+mn-cs"/>
        </a:defRPr>
      </a:lvl7pPr>
      <a:lvl8pPr marL="2537888" algn="l" defTabSz="725112" rtl="0" eaLnBrk="1" latinLnBrk="0" hangingPunct="1">
        <a:defRPr sz="1428" kern="1200">
          <a:solidFill>
            <a:schemeClr val="tx1"/>
          </a:solidFill>
          <a:latin typeface="+mn-lt"/>
          <a:ea typeface="+mn-ea"/>
          <a:cs typeface="+mn-cs"/>
        </a:defRPr>
      </a:lvl8pPr>
      <a:lvl9pPr marL="2900444" algn="l" defTabSz="725112"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youracclaim.com/org/ibm/badge/ibm-blockchain-foundation-developer" TargetMode="External"/><Relationship Id="rId7" Type="http://schemas.openxmlformats.org/officeDocument/2006/relationships/image" Target="../media/image28.png"/><Relationship Id="rId2" Type="http://schemas.openxmlformats.org/officeDocument/2006/relationships/image" Target="../media/image25.tiff"/><Relationship Id="rId1" Type="http://schemas.openxmlformats.org/officeDocument/2006/relationships/slideLayout" Target="../slideLayouts/slideLayout9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www.youracclaim.com/org/ibm/badge/enterprise-design-thinking-practition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racclaim.com/org/ibm/badge/ibm-data-science-practitioner-instructor" TargetMode="External"/><Relationship Id="rId2" Type="http://schemas.openxmlformats.org/officeDocument/2006/relationships/hyperlink" Target="https://www.youracclaim.com/org/ibm/badge/enterprise-design-thinking-practitioner" TargetMode="External"/><Relationship Id="rId1" Type="http://schemas.openxmlformats.org/officeDocument/2006/relationships/slideLayout" Target="../slideLayouts/slideLayout9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racclaim.com/org/ibm/badge/ibm-data-science-practitioner" TargetMode="External"/><Relationship Id="rId3" Type="http://schemas.openxmlformats.org/officeDocument/2006/relationships/image" Target="../media/image30.png"/><Relationship Id="rId7" Type="http://schemas.openxmlformats.org/officeDocument/2006/relationships/image" Target="../media/image27.svg"/><Relationship Id="rId2" Type="http://schemas.openxmlformats.org/officeDocument/2006/relationships/image" Target="../media/image25.tiff"/><Relationship Id="rId1" Type="http://schemas.openxmlformats.org/officeDocument/2006/relationships/slideLayout" Target="../slideLayouts/slideLayout90.xml"/><Relationship Id="rId6" Type="http://schemas.openxmlformats.org/officeDocument/2006/relationships/image" Target="../media/image26.png"/><Relationship Id="rId5" Type="http://schemas.openxmlformats.org/officeDocument/2006/relationships/hyperlink" Target="https://www.youracclaim.com/org/ibm/badge/enterprise-design-thinking-practitioner" TargetMode="External"/><Relationship Id="rId4" Type="http://schemas.openxmlformats.org/officeDocument/2006/relationships/hyperlink" Target="https://www.youracclaim.com/org/ibm/badge/ibm-blockchain-foundation-developer" TargetMode="External"/><Relationship Id="rId9"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s://www.youracclaim.com/org/ibm/badge/ibm-data-science-practitioner" TargetMode="Externa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hyperlink" Target="mailto:juan.pablo.napoli1@ibm.com" TargetMode="External"/><Relationship Id="rId2" Type="http://schemas.openxmlformats.org/officeDocument/2006/relationships/image" Target="../media/image32.jpeg"/><Relationship Id="rId1" Type="http://schemas.openxmlformats.org/officeDocument/2006/relationships/slideLayout" Target="../slideLayouts/slideLayout90.xml"/><Relationship Id="rId4" Type="http://schemas.openxmlformats.org/officeDocument/2006/relationships/hyperlink" Target="http://www.ibm.com/university"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www.ibm.com/legal/us/en/copytrade.s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69.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9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tiff"/></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shutterstock_759140647.jpg" descr="shutterstock_75914064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9144000" cy="5143500"/>
          </a:xfrm>
          <a:prstGeom prst="rect">
            <a:avLst/>
          </a:prstGeom>
          <a:ln w="12700">
            <a:miter lim="400000"/>
          </a:ln>
        </p:spPr>
      </p:pic>
      <p:sp>
        <p:nvSpPr>
          <p:cNvPr id="286" name="Rectangle 3"/>
          <p:cNvSpPr/>
          <p:nvPr/>
        </p:nvSpPr>
        <p:spPr>
          <a:xfrm>
            <a:off x="0" y="0"/>
            <a:ext cx="9144000" cy="5143500"/>
          </a:xfrm>
          <a:prstGeom prst="rect">
            <a:avLst/>
          </a:prstGeom>
          <a:solidFill>
            <a:srgbClr val="001847">
              <a:alpha val="70000"/>
            </a:srgbClr>
          </a:solidFill>
          <a:ln w="12700">
            <a:miter lim="400000"/>
          </a:ln>
        </p:spPr>
        <p:txBody>
          <a:bodyPr tIns="34290" bIns="34290" anchor="ctr"/>
          <a:lstStyle/>
          <a:p>
            <a:pPr algn="ctr" defTabSz="685748">
              <a:defRPr sz="3600">
                <a:solidFill>
                  <a:srgbClr val="FFFFFF"/>
                </a:solidFill>
                <a:latin typeface="Helvetica"/>
                <a:ea typeface="Helvetica"/>
                <a:cs typeface="Helvetica"/>
                <a:sym typeface="Helvetica"/>
              </a:defRPr>
            </a:pPr>
            <a:endParaRPr/>
          </a:p>
        </p:txBody>
      </p:sp>
      <p:sp>
        <p:nvSpPr>
          <p:cNvPr id="2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
        <p:nvSpPr>
          <p:cNvPr id="288" name="Oval 9"/>
          <p:cNvSpPr/>
          <p:nvPr/>
        </p:nvSpPr>
        <p:spPr>
          <a:xfrm>
            <a:off x="809977" y="-1765084"/>
            <a:ext cx="6468968" cy="6468968"/>
          </a:xfrm>
          <a:prstGeom prst="ellipse">
            <a:avLst/>
          </a:prstGeom>
          <a:ln w="25400">
            <a:solidFill>
              <a:srgbClr val="FFFFFF">
                <a:alpha val="17114"/>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p>
        </p:txBody>
      </p:sp>
      <p:sp>
        <p:nvSpPr>
          <p:cNvPr id="289" name="Oval 6"/>
          <p:cNvSpPr/>
          <p:nvPr/>
        </p:nvSpPr>
        <p:spPr>
          <a:xfrm>
            <a:off x="3077308" y="1077058"/>
            <a:ext cx="2989385" cy="2989385"/>
          </a:xfrm>
          <a:prstGeom prst="ellipse">
            <a:avLst/>
          </a:prstGeom>
          <a:ln w="25400">
            <a:solidFill>
              <a:srgbClr val="FFFFFF">
                <a:alpha val="17114"/>
              </a:srgbClr>
            </a:solidFill>
            <a:prstDash val="dash"/>
            <a:miter/>
          </a:ln>
        </p:spPr>
        <p:txBody>
          <a:bodyPr tIns="34290" bIns="34290" anchor="ctr"/>
          <a:lstStyle/>
          <a:p>
            <a:pPr algn="ctr" defTabSz="685748">
              <a:defRPr sz="3600">
                <a:solidFill>
                  <a:srgbClr val="FFFFFF"/>
                </a:solidFill>
                <a:latin typeface="Helvetica"/>
                <a:ea typeface="Helvetica"/>
                <a:cs typeface="Helvetica"/>
                <a:sym typeface="Helvetica"/>
              </a:defRPr>
            </a:pPr>
            <a:endParaRPr/>
          </a:p>
        </p:txBody>
      </p:sp>
      <p:sp>
        <p:nvSpPr>
          <p:cNvPr id="290" name="Oval 7"/>
          <p:cNvSpPr/>
          <p:nvPr/>
        </p:nvSpPr>
        <p:spPr>
          <a:xfrm>
            <a:off x="2857498" y="857249"/>
            <a:ext cx="3429002" cy="3429002"/>
          </a:xfrm>
          <a:prstGeom prst="ellipse">
            <a:avLst/>
          </a:prstGeom>
          <a:ln w="25400">
            <a:solidFill>
              <a:srgbClr val="FFFFFF">
                <a:alpha val="17114"/>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p>
        </p:txBody>
      </p:sp>
      <p:pic>
        <p:nvPicPr>
          <p:cNvPr id="293" name="Picture 8" descr="Picture 8"/>
          <p:cNvPicPr>
            <a:picLocks noChangeAspect="1"/>
          </p:cNvPicPr>
          <p:nvPr/>
        </p:nvPicPr>
        <p:blipFill>
          <a:blip r:embed="rId3">
            <a:extLst/>
          </a:blip>
          <a:stretch>
            <a:fillRect/>
          </a:stretch>
        </p:blipFill>
        <p:spPr>
          <a:xfrm>
            <a:off x="8443909" y="4703884"/>
            <a:ext cx="461966" cy="187284"/>
          </a:xfrm>
          <a:prstGeom prst="rect">
            <a:avLst/>
          </a:prstGeom>
          <a:ln w="12700">
            <a:miter lim="400000"/>
          </a:ln>
        </p:spPr>
      </p:pic>
      <p:grpSp>
        <p:nvGrpSpPr>
          <p:cNvPr id="10" name="Group 9">
            <a:extLst>
              <a:ext uri="{FF2B5EF4-FFF2-40B4-BE49-F238E27FC236}">
                <a16:creationId xmlns:a16="http://schemas.microsoft.com/office/drawing/2014/main" id="{DE19385C-36F0-A442-A543-6774AC4BEB60}"/>
              </a:ext>
            </a:extLst>
          </p:cNvPr>
          <p:cNvGrpSpPr/>
          <p:nvPr/>
        </p:nvGrpSpPr>
        <p:grpSpPr>
          <a:xfrm>
            <a:off x="831542" y="2156251"/>
            <a:ext cx="7480916" cy="830997"/>
            <a:chOff x="210312" y="1518210"/>
            <a:chExt cx="4719253" cy="524225"/>
          </a:xfrm>
        </p:grpSpPr>
        <p:grpSp>
          <p:nvGrpSpPr>
            <p:cNvPr id="11" name="Group 10">
              <a:extLst>
                <a:ext uri="{FF2B5EF4-FFF2-40B4-BE49-F238E27FC236}">
                  <a16:creationId xmlns:a16="http://schemas.microsoft.com/office/drawing/2014/main" id="{AC93E527-07D9-CD43-A2A6-DC46744973A9}"/>
                </a:ext>
              </a:extLst>
            </p:cNvPr>
            <p:cNvGrpSpPr/>
            <p:nvPr/>
          </p:nvGrpSpPr>
          <p:grpSpPr>
            <a:xfrm>
              <a:off x="4115506" y="1597236"/>
              <a:ext cx="814059" cy="369897"/>
              <a:chOff x="19373998" y="1283498"/>
              <a:chExt cx="3688862" cy="1676171"/>
            </a:xfrm>
            <a:solidFill>
              <a:schemeClr val="tx1"/>
            </a:solidFill>
            <a:effectLst>
              <a:outerShdw blurRad="50800" algn="ctr" rotWithShape="0">
                <a:srgbClr val="357AFF"/>
              </a:outerShdw>
            </a:effectLst>
          </p:grpSpPr>
          <p:sp>
            <p:nvSpPr>
              <p:cNvPr id="13" name="Chevron 12">
                <a:extLst>
                  <a:ext uri="{FF2B5EF4-FFF2-40B4-BE49-F238E27FC236}">
                    <a16:creationId xmlns:a16="http://schemas.microsoft.com/office/drawing/2014/main" id="{DA8DA3A4-7125-D148-B52A-3BA61E3E20E9}"/>
                  </a:ext>
                </a:extLst>
              </p:cNvPr>
              <p:cNvSpPr/>
              <p:nvPr/>
            </p:nvSpPr>
            <p:spPr>
              <a:xfrm>
                <a:off x="19373999" y="1283498"/>
                <a:ext cx="1676171" cy="1676171"/>
              </a:xfrm>
              <a:prstGeom prst="chevron">
                <a:avLst/>
              </a:prstGeom>
              <a:noFill/>
              <a:ln w="19050" cap="flat" cmpd="sng" algn="ctr">
                <a:solidFill>
                  <a:schemeClr val="bg1"/>
                </a:solidFill>
                <a:prstDash val="solid"/>
                <a:miter lim="800000"/>
              </a:ln>
              <a:effectLst>
                <a:outerShdw blurRad="63500" sx="102000" sy="102000" algn="ctr" rotWithShape="0">
                  <a:prstClr val="black">
                    <a:alpha val="40000"/>
                  </a:prstClr>
                </a:outerShdw>
              </a:effectLst>
            </p:spPr>
            <p:txBody>
              <a:bodyPr rtlCol="0" anchor="ctr"/>
              <a:lstStyle/>
              <a:p>
                <a:pPr algn="r" defTabSz="2438430" hangingPunct="1">
                  <a:defRPr/>
                </a:pPr>
                <a:endParaRPr lang="en-US" sz="4000">
                  <a:solidFill>
                    <a:schemeClr val="bg1"/>
                  </a:solidFill>
                  <a:latin typeface="IBM Plex Sans" panose="020B0503050203000203" pitchFamily="34" charset="77"/>
                  <a:ea typeface=""/>
                  <a:cs typeface="Arial" panose="020B0604020202020204" pitchFamily="34" charset="0"/>
                </a:endParaRPr>
              </a:p>
            </p:txBody>
          </p:sp>
          <p:sp>
            <p:nvSpPr>
              <p:cNvPr id="14" name="Chevron 13">
                <a:extLst>
                  <a:ext uri="{FF2B5EF4-FFF2-40B4-BE49-F238E27FC236}">
                    <a16:creationId xmlns:a16="http://schemas.microsoft.com/office/drawing/2014/main" id="{A80B0603-27BE-334E-ACB4-FC8C2FE54CBF}"/>
                  </a:ext>
                </a:extLst>
              </p:cNvPr>
              <p:cNvSpPr/>
              <p:nvPr/>
            </p:nvSpPr>
            <p:spPr>
              <a:xfrm>
                <a:off x="20552560" y="1283498"/>
                <a:ext cx="1676171" cy="1676171"/>
              </a:xfrm>
              <a:prstGeom prst="chevron">
                <a:avLst/>
              </a:prstGeom>
              <a:grpFill/>
              <a:ln w="19050" cap="flat" cmpd="sng" algn="ctr">
                <a:solidFill>
                  <a:schemeClr val="bg1"/>
                </a:solidFill>
                <a:prstDash val="solid"/>
                <a:miter lim="800000"/>
              </a:ln>
              <a:effectLst/>
            </p:spPr>
            <p:txBody>
              <a:bodyPr rtlCol="0" anchor="ctr"/>
              <a:lstStyle/>
              <a:p>
                <a:pPr algn="r" defTabSz="2438430" hangingPunct="1">
                  <a:defRPr/>
                </a:pPr>
                <a:endParaRPr lang="en-US" sz="4000">
                  <a:solidFill>
                    <a:schemeClr val="bg1"/>
                  </a:solidFill>
                  <a:latin typeface="IBM Plex Sans" panose="020B0503050203000203" pitchFamily="34" charset="77"/>
                  <a:ea typeface=""/>
                  <a:cs typeface="Arial" panose="020B0604020202020204" pitchFamily="34" charset="0"/>
                </a:endParaRPr>
              </a:p>
            </p:txBody>
          </p:sp>
          <p:sp>
            <p:nvSpPr>
              <p:cNvPr id="15" name="Chevron 14">
                <a:extLst>
                  <a:ext uri="{FF2B5EF4-FFF2-40B4-BE49-F238E27FC236}">
                    <a16:creationId xmlns:a16="http://schemas.microsoft.com/office/drawing/2014/main" id="{0D42F2F9-83FD-0344-804C-FF40062F46B6}"/>
                  </a:ext>
                </a:extLst>
              </p:cNvPr>
              <p:cNvSpPr/>
              <p:nvPr/>
            </p:nvSpPr>
            <p:spPr>
              <a:xfrm flipH="1">
                <a:off x="21386689" y="1283498"/>
                <a:ext cx="1676171" cy="1676171"/>
              </a:xfrm>
              <a:prstGeom prst="chevron">
                <a:avLst/>
              </a:prstGeom>
              <a:solidFill>
                <a:srgbClr val="0044CC">
                  <a:alpha val="76078"/>
                </a:srgbClr>
              </a:solidFill>
              <a:ln w="19050" cap="flat" cmpd="sng" algn="ctr">
                <a:solidFill>
                  <a:schemeClr val="bg1"/>
                </a:solidFill>
                <a:prstDash val="solid"/>
                <a:miter lim="800000"/>
              </a:ln>
              <a:effectLst/>
            </p:spPr>
            <p:txBody>
              <a:bodyPr rtlCol="0" anchor="ctr"/>
              <a:lstStyle/>
              <a:p>
                <a:pPr algn="r" defTabSz="2438430" hangingPunct="1">
                  <a:defRPr/>
                </a:pPr>
                <a:endParaRPr lang="en-US" sz="4000">
                  <a:solidFill>
                    <a:schemeClr val="bg1"/>
                  </a:solidFill>
                  <a:latin typeface="IBM Plex Sans" panose="020B0503050203000203" pitchFamily="34" charset="77"/>
                  <a:ea typeface=""/>
                  <a:cs typeface="Arial" panose="020B0604020202020204" pitchFamily="34" charset="0"/>
                </a:endParaRPr>
              </a:p>
            </p:txBody>
          </p:sp>
        </p:grpSp>
        <p:sp>
          <p:nvSpPr>
            <p:cNvPr id="12" name="Rectangle 11">
              <a:extLst>
                <a:ext uri="{FF2B5EF4-FFF2-40B4-BE49-F238E27FC236}">
                  <a16:creationId xmlns:a16="http://schemas.microsoft.com/office/drawing/2014/main" id="{5EE9B31E-5D0A-D741-AF78-5ADB495FA63A}"/>
                </a:ext>
              </a:extLst>
            </p:cNvPr>
            <p:cNvSpPr/>
            <p:nvPr/>
          </p:nvSpPr>
          <p:spPr>
            <a:xfrm>
              <a:off x="210312" y="1518210"/>
              <a:ext cx="3756127" cy="524225"/>
            </a:xfrm>
            <a:prstGeom prst="rect">
              <a:avLst/>
            </a:prstGeom>
          </p:spPr>
          <p:txBody>
            <a:bodyPr wrap="square">
              <a:spAutoFit/>
            </a:bodyPr>
            <a:lstStyle/>
            <a:p>
              <a:pPr algn="r"/>
              <a:r>
                <a:rPr lang="en-US" sz="4800" dirty="0">
                  <a:solidFill>
                    <a:schemeClr val="bg1"/>
                  </a:solidFill>
                  <a:latin typeface="IBM Plex Sans" panose="020B0503050203000203" pitchFamily="34" charset="77"/>
                  <a:ea typeface="Helvetica Neue Medium" charset="0"/>
                  <a:cs typeface="Arial" panose="020B0604020202020204" pitchFamily="34" charset="0"/>
                </a:rPr>
                <a:t>IBM</a:t>
              </a:r>
              <a:r>
                <a:rPr lang="en-US" sz="4800" b="1" dirty="0">
                  <a:solidFill>
                    <a:schemeClr val="bg1"/>
                  </a:solidFill>
                  <a:latin typeface="IBM Plex Sans" panose="020B0503050203000203" pitchFamily="34" charset="77"/>
                  <a:ea typeface="Helvetica Neue Medium" charset="0"/>
                  <a:cs typeface="Arial" panose="020B0604020202020204" pitchFamily="34" charset="0"/>
                </a:rPr>
                <a:t> Skills Academy </a:t>
              </a:r>
            </a:p>
          </p:txBody>
        </p:sp>
      </p:grpSp>
      <p:sp>
        <p:nvSpPr>
          <p:cNvPr id="16" name="TextBox 15">
            <a:extLst>
              <a:ext uri="{FF2B5EF4-FFF2-40B4-BE49-F238E27FC236}">
                <a16:creationId xmlns:a16="http://schemas.microsoft.com/office/drawing/2014/main" id="{CFC33E17-42C1-9345-B5C2-03A74F158978}"/>
              </a:ext>
            </a:extLst>
          </p:cNvPr>
          <p:cNvSpPr txBox="1"/>
          <p:nvPr/>
        </p:nvSpPr>
        <p:spPr>
          <a:xfrm>
            <a:off x="1014760" y="1873223"/>
            <a:ext cx="5419753" cy="173124"/>
          </a:xfrm>
          <a:prstGeom prst="rect">
            <a:avLst/>
          </a:prstGeom>
          <a:ln w="12700">
            <a:miter lim="400000"/>
          </a:ln>
        </p:spPr>
        <p:txBody>
          <a:bodyPr wrap="none" lIns="0" tIns="0" rIns="0" bIns="0">
            <a:spAutoFit/>
          </a:bodyPr>
          <a:lstStyle>
            <a:defPPr>
              <a:defRPr lang="en-US"/>
            </a:defPPr>
            <a:lvl1pPr algn="ctr" defTabSz="685748">
              <a:defRPr sz="1125" b="1" spc="900">
                <a:solidFill>
                  <a:srgbClr val="FFFFFF"/>
                </a:solidFill>
              </a:defRPr>
            </a:lvl1pPr>
          </a:lstStyle>
          <a:p>
            <a:r>
              <a:rPr lang="en-US" dirty="0"/>
              <a:t>THE WORKFORCE OF THE FUTURE</a:t>
            </a:r>
          </a:p>
        </p:txBody>
      </p:sp>
    </p:spTree>
    <p:extLst>
      <p:ext uri="{BB962C8B-B14F-4D97-AF65-F5344CB8AC3E}">
        <p14:creationId xmlns:p14="http://schemas.microsoft.com/office/powerpoint/2010/main" val="387359141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 2018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Freeform 30">
            <a:extLst>
              <a:ext uri="{FF2B5EF4-FFF2-40B4-BE49-F238E27FC236}">
                <a16:creationId xmlns:a16="http://schemas.microsoft.com/office/drawing/2014/main" id="{D0FF6E35-4425-D64A-8DE7-45730D1D500C}"/>
              </a:ext>
            </a:extLst>
          </p:cNvPr>
          <p:cNvSpPr/>
          <p:nvPr/>
        </p:nvSpPr>
        <p:spPr>
          <a:xfrm>
            <a:off x="1485543" y="2682497"/>
            <a:ext cx="1239818" cy="1022590"/>
          </a:xfrm>
          <a:custGeom>
            <a:avLst/>
            <a:gdLst>
              <a:gd name="connsiteX0" fmla="*/ 0 w 2046427"/>
              <a:gd name="connsiteY0" fmla="*/ 168787 h 1687874"/>
              <a:gd name="connsiteX1" fmla="*/ 168787 w 2046427"/>
              <a:gd name="connsiteY1" fmla="*/ 0 h 1687874"/>
              <a:gd name="connsiteX2" fmla="*/ 1877640 w 2046427"/>
              <a:gd name="connsiteY2" fmla="*/ 0 h 1687874"/>
              <a:gd name="connsiteX3" fmla="*/ 2046427 w 2046427"/>
              <a:gd name="connsiteY3" fmla="*/ 168787 h 1687874"/>
              <a:gd name="connsiteX4" fmla="*/ 2046427 w 2046427"/>
              <a:gd name="connsiteY4" fmla="*/ 1519087 h 1687874"/>
              <a:gd name="connsiteX5" fmla="*/ 1877640 w 2046427"/>
              <a:gd name="connsiteY5" fmla="*/ 1687874 h 1687874"/>
              <a:gd name="connsiteX6" fmla="*/ 168787 w 2046427"/>
              <a:gd name="connsiteY6" fmla="*/ 1687874 h 1687874"/>
              <a:gd name="connsiteX7" fmla="*/ 0 w 2046427"/>
              <a:gd name="connsiteY7" fmla="*/ 1519087 h 1687874"/>
              <a:gd name="connsiteX8" fmla="*/ 0 w 2046427"/>
              <a:gd name="connsiteY8" fmla="*/ 168787 h 16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427" h="1687874">
                <a:moveTo>
                  <a:pt x="0" y="168787"/>
                </a:moveTo>
                <a:cubicBezTo>
                  <a:pt x="0" y="75569"/>
                  <a:pt x="75569" y="0"/>
                  <a:pt x="168787" y="0"/>
                </a:cubicBezTo>
                <a:lnTo>
                  <a:pt x="1877640" y="0"/>
                </a:lnTo>
                <a:cubicBezTo>
                  <a:pt x="1970858" y="0"/>
                  <a:pt x="2046427" y="75569"/>
                  <a:pt x="2046427" y="168787"/>
                </a:cubicBezTo>
                <a:lnTo>
                  <a:pt x="2046427" y="1519087"/>
                </a:lnTo>
                <a:cubicBezTo>
                  <a:pt x="2046427" y="1612305"/>
                  <a:pt x="1970858" y="1687874"/>
                  <a:pt x="1877640" y="1687874"/>
                </a:cubicBezTo>
                <a:lnTo>
                  <a:pt x="168787" y="1687874"/>
                </a:lnTo>
                <a:cubicBezTo>
                  <a:pt x="75569" y="1687874"/>
                  <a:pt x="0" y="1612305"/>
                  <a:pt x="0" y="1519087"/>
                </a:cubicBezTo>
                <a:lnTo>
                  <a:pt x="0" y="168787"/>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University lead discussion</a:t>
            </a: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Track selection</a:t>
            </a:r>
          </a:p>
        </p:txBody>
      </p:sp>
      <p:sp>
        <p:nvSpPr>
          <p:cNvPr id="32" name="Shape 31">
            <a:extLst>
              <a:ext uri="{FF2B5EF4-FFF2-40B4-BE49-F238E27FC236}">
                <a16:creationId xmlns:a16="http://schemas.microsoft.com/office/drawing/2014/main" id="{47D72679-9A5F-D34D-9749-8317679DC52D}"/>
              </a:ext>
            </a:extLst>
          </p:cNvPr>
          <p:cNvSpPr/>
          <p:nvPr/>
        </p:nvSpPr>
        <p:spPr>
          <a:xfrm>
            <a:off x="1997856" y="2900770"/>
            <a:ext cx="1496493" cy="1496493"/>
          </a:xfrm>
          <a:prstGeom prst="leftCircularArrow">
            <a:avLst>
              <a:gd name="adj1" fmla="val 4012"/>
              <a:gd name="adj2" fmla="val 503916"/>
              <a:gd name="adj3" fmla="val 2279427"/>
              <a:gd name="adj4" fmla="val 9024489"/>
              <a:gd name="adj5" fmla="val 4680"/>
            </a:avLst>
          </a:prstGeom>
          <a:solidFill>
            <a:srgbClr val="4472C4">
              <a:tint val="60000"/>
              <a:hueOff val="0"/>
              <a:satOff val="0"/>
              <a:lumOff val="0"/>
              <a:alphaOff val="0"/>
            </a:srgbClr>
          </a:solidFill>
          <a:ln>
            <a:noFill/>
          </a:ln>
          <a:effectLst/>
        </p:spPr>
      </p:sp>
      <p:sp>
        <p:nvSpPr>
          <p:cNvPr id="33" name="Freeform 32">
            <a:extLst>
              <a:ext uri="{FF2B5EF4-FFF2-40B4-BE49-F238E27FC236}">
                <a16:creationId xmlns:a16="http://schemas.microsoft.com/office/drawing/2014/main" id="{1E112942-929B-1440-868E-1484B3930595}"/>
              </a:ext>
            </a:extLst>
          </p:cNvPr>
          <p:cNvSpPr/>
          <p:nvPr/>
        </p:nvSpPr>
        <p:spPr>
          <a:xfrm>
            <a:off x="1746134" y="3508814"/>
            <a:ext cx="1102060" cy="438253"/>
          </a:xfrm>
          <a:custGeom>
            <a:avLst/>
            <a:gdLst>
              <a:gd name="connsiteX0" fmla="*/ 0 w 1819046"/>
              <a:gd name="connsiteY0" fmla="*/ 72337 h 723374"/>
              <a:gd name="connsiteX1" fmla="*/ 72337 w 1819046"/>
              <a:gd name="connsiteY1" fmla="*/ 0 h 723374"/>
              <a:gd name="connsiteX2" fmla="*/ 1746709 w 1819046"/>
              <a:gd name="connsiteY2" fmla="*/ 0 h 723374"/>
              <a:gd name="connsiteX3" fmla="*/ 1819046 w 1819046"/>
              <a:gd name="connsiteY3" fmla="*/ 72337 h 723374"/>
              <a:gd name="connsiteX4" fmla="*/ 1819046 w 1819046"/>
              <a:gd name="connsiteY4" fmla="*/ 651037 h 723374"/>
              <a:gd name="connsiteX5" fmla="*/ 1746709 w 1819046"/>
              <a:gd name="connsiteY5" fmla="*/ 723374 h 723374"/>
              <a:gd name="connsiteX6" fmla="*/ 72337 w 1819046"/>
              <a:gd name="connsiteY6" fmla="*/ 723374 h 723374"/>
              <a:gd name="connsiteX7" fmla="*/ 0 w 1819046"/>
              <a:gd name="connsiteY7" fmla="*/ 651037 h 723374"/>
              <a:gd name="connsiteX8" fmla="*/ 0 w 1819046"/>
              <a:gd name="connsiteY8" fmla="*/ 72337 h 72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046" h="723374">
                <a:moveTo>
                  <a:pt x="0" y="72337"/>
                </a:moveTo>
                <a:cubicBezTo>
                  <a:pt x="0" y="32386"/>
                  <a:pt x="32386" y="0"/>
                  <a:pt x="72337" y="0"/>
                </a:cubicBezTo>
                <a:lnTo>
                  <a:pt x="1746709" y="0"/>
                </a:lnTo>
                <a:cubicBezTo>
                  <a:pt x="1786660" y="0"/>
                  <a:pt x="1819046" y="32386"/>
                  <a:pt x="1819046" y="72337"/>
                </a:cubicBezTo>
                <a:lnTo>
                  <a:pt x="1819046" y="651037"/>
                </a:lnTo>
                <a:cubicBezTo>
                  <a:pt x="1819046" y="690988"/>
                  <a:pt x="1786660" y="723374"/>
                  <a:pt x="1746709" y="723374"/>
                </a:cubicBezTo>
                <a:lnTo>
                  <a:pt x="72337" y="723374"/>
                </a:lnTo>
                <a:cubicBezTo>
                  <a:pt x="32386" y="723374"/>
                  <a:pt x="0" y="690988"/>
                  <a:pt x="0" y="651037"/>
                </a:cubicBezTo>
                <a:lnTo>
                  <a:pt x="0" y="72337"/>
                </a:lnTo>
                <a:close/>
              </a:path>
            </a:pathLst>
          </a:custGeom>
          <a:solidFill>
            <a:schemeClr val="accent2">
              <a:lumMod val="75000"/>
            </a:scheme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Program Exploration</a:t>
            </a:r>
          </a:p>
        </p:txBody>
      </p:sp>
      <p:sp>
        <p:nvSpPr>
          <p:cNvPr id="34" name="Freeform 33">
            <a:extLst>
              <a:ext uri="{FF2B5EF4-FFF2-40B4-BE49-F238E27FC236}">
                <a16:creationId xmlns:a16="http://schemas.microsoft.com/office/drawing/2014/main" id="{52BC35CA-CCCF-9A4F-9328-ADBF67288A99}"/>
              </a:ext>
            </a:extLst>
          </p:cNvPr>
          <p:cNvSpPr/>
          <p:nvPr/>
        </p:nvSpPr>
        <p:spPr>
          <a:xfrm>
            <a:off x="3026445" y="2676782"/>
            <a:ext cx="1239818" cy="1022590"/>
          </a:xfrm>
          <a:custGeom>
            <a:avLst/>
            <a:gdLst>
              <a:gd name="connsiteX0" fmla="*/ 0 w 2046427"/>
              <a:gd name="connsiteY0" fmla="*/ 168787 h 1687874"/>
              <a:gd name="connsiteX1" fmla="*/ 168787 w 2046427"/>
              <a:gd name="connsiteY1" fmla="*/ 0 h 1687874"/>
              <a:gd name="connsiteX2" fmla="*/ 1877640 w 2046427"/>
              <a:gd name="connsiteY2" fmla="*/ 0 h 1687874"/>
              <a:gd name="connsiteX3" fmla="*/ 2046427 w 2046427"/>
              <a:gd name="connsiteY3" fmla="*/ 168787 h 1687874"/>
              <a:gd name="connsiteX4" fmla="*/ 2046427 w 2046427"/>
              <a:gd name="connsiteY4" fmla="*/ 1519087 h 1687874"/>
              <a:gd name="connsiteX5" fmla="*/ 1877640 w 2046427"/>
              <a:gd name="connsiteY5" fmla="*/ 1687874 h 1687874"/>
              <a:gd name="connsiteX6" fmla="*/ 168787 w 2046427"/>
              <a:gd name="connsiteY6" fmla="*/ 1687874 h 1687874"/>
              <a:gd name="connsiteX7" fmla="*/ 0 w 2046427"/>
              <a:gd name="connsiteY7" fmla="*/ 1519087 h 1687874"/>
              <a:gd name="connsiteX8" fmla="*/ 0 w 2046427"/>
              <a:gd name="connsiteY8" fmla="*/ 168787 h 16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427" h="1687874">
                <a:moveTo>
                  <a:pt x="0" y="168787"/>
                </a:moveTo>
                <a:cubicBezTo>
                  <a:pt x="0" y="75569"/>
                  <a:pt x="75569" y="0"/>
                  <a:pt x="168787" y="0"/>
                </a:cubicBezTo>
                <a:lnTo>
                  <a:pt x="1877640" y="0"/>
                </a:lnTo>
                <a:cubicBezTo>
                  <a:pt x="1970858" y="0"/>
                  <a:pt x="2046427" y="75569"/>
                  <a:pt x="2046427" y="168787"/>
                </a:cubicBezTo>
                <a:lnTo>
                  <a:pt x="2046427" y="1519087"/>
                </a:lnTo>
                <a:cubicBezTo>
                  <a:pt x="2046427" y="1612305"/>
                  <a:pt x="1970858" y="1687874"/>
                  <a:pt x="1877640" y="1687874"/>
                </a:cubicBezTo>
                <a:lnTo>
                  <a:pt x="168787" y="1687874"/>
                </a:lnTo>
                <a:cubicBezTo>
                  <a:pt x="75569" y="1687874"/>
                  <a:pt x="0" y="1612305"/>
                  <a:pt x="0" y="1519087"/>
                </a:cubicBezTo>
                <a:lnTo>
                  <a:pt x="0" y="168787"/>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76943" tIns="274320" rIns="76943" bIns="76942" numCol="1" spcCol="1270" anchor="t" anchorCtr="0">
            <a:noAutofit/>
          </a:bodyPr>
          <a:lstStyle/>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Agreement sign-off</a:t>
            </a: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Instructor selection</a:t>
            </a:r>
          </a:p>
          <a:p>
            <a:pPr marL="0" marR="0" lvl="1" indent="0" algn="l" defTabSz="889000" rtl="0" eaLnBrk="1" fontAlgn="auto" latinLnBrk="0" hangingPunct="1">
              <a:lnSpc>
                <a:spcPct val="90000"/>
              </a:lnSpc>
              <a:spcBef>
                <a:spcPct val="0"/>
              </a:spcBef>
              <a:spcAft>
                <a:spcPct val="15000"/>
              </a:spcAft>
              <a:buClrTx/>
              <a:buSzTx/>
              <a:buFontTx/>
              <a:buNone/>
              <a:tabLst/>
              <a:defRPr/>
            </a:pPr>
            <a:endPar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5" name="Circular Arrow 34">
            <a:extLst>
              <a:ext uri="{FF2B5EF4-FFF2-40B4-BE49-F238E27FC236}">
                <a16:creationId xmlns:a16="http://schemas.microsoft.com/office/drawing/2014/main" id="{D258B1CA-A510-764C-98E4-8035733BB82A}"/>
              </a:ext>
            </a:extLst>
          </p:cNvPr>
          <p:cNvSpPr/>
          <p:nvPr/>
        </p:nvSpPr>
        <p:spPr>
          <a:xfrm>
            <a:off x="3554936" y="1955530"/>
            <a:ext cx="1654914" cy="1654914"/>
          </a:xfrm>
          <a:prstGeom prst="circularArrow">
            <a:avLst>
              <a:gd name="adj1" fmla="val 3628"/>
              <a:gd name="adj2" fmla="val 451483"/>
              <a:gd name="adj3" fmla="val 19373007"/>
              <a:gd name="adj4" fmla="val 12575511"/>
              <a:gd name="adj5" fmla="val 4232"/>
            </a:avLst>
          </a:prstGeom>
          <a:solidFill>
            <a:srgbClr val="4472C4">
              <a:tint val="60000"/>
              <a:hueOff val="0"/>
              <a:satOff val="0"/>
              <a:lumOff val="0"/>
              <a:alphaOff val="0"/>
            </a:srgbClr>
          </a:solidFill>
          <a:ln>
            <a:noFill/>
          </a:ln>
          <a:effectLst/>
        </p:spPr>
      </p:sp>
      <p:sp>
        <p:nvSpPr>
          <p:cNvPr id="36" name="Freeform 35">
            <a:extLst>
              <a:ext uri="{FF2B5EF4-FFF2-40B4-BE49-F238E27FC236}">
                <a16:creationId xmlns:a16="http://schemas.microsoft.com/office/drawing/2014/main" id="{B4486D26-F1FD-6140-A455-1660D99FF56A}"/>
              </a:ext>
            </a:extLst>
          </p:cNvPr>
          <p:cNvSpPr/>
          <p:nvPr/>
        </p:nvSpPr>
        <p:spPr>
          <a:xfrm>
            <a:off x="3398661" y="2437752"/>
            <a:ext cx="1102060" cy="438253"/>
          </a:xfrm>
          <a:custGeom>
            <a:avLst/>
            <a:gdLst>
              <a:gd name="connsiteX0" fmla="*/ 0 w 1819046"/>
              <a:gd name="connsiteY0" fmla="*/ 72337 h 723374"/>
              <a:gd name="connsiteX1" fmla="*/ 72337 w 1819046"/>
              <a:gd name="connsiteY1" fmla="*/ 0 h 723374"/>
              <a:gd name="connsiteX2" fmla="*/ 1746709 w 1819046"/>
              <a:gd name="connsiteY2" fmla="*/ 0 h 723374"/>
              <a:gd name="connsiteX3" fmla="*/ 1819046 w 1819046"/>
              <a:gd name="connsiteY3" fmla="*/ 72337 h 723374"/>
              <a:gd name="connsiteX4" fmla="*/ 1819046 w 1819046"/>
              <a:gd name="connsiteY4" fmla="*/ 651037 h 723374"/>
              <a:gd name="connsiteX5" fmla="*/ 1746709 w 1819046"/>
              <a:gd name="connsiteY5" fmla="*/ 723374 h 723374"/>
              <a:gd name="connsiteX6" fmla="*/ 72337 w 1819046"/>
              <a:gd name="connsiteY6" fmla="*/ 723374 h 723374"/>
              <a:gd name="connsiteX7" fmla="*/ 0 w 1819046"/>
              <a:gd name="connsiteY7" fmla="*/ 651037 h 723374"/>
              <a:gd name="connsiteX8" fmla="*/ 0 w 1819046"/>
              <a:gd name="connsiteY8" fmla="*/ 72337 h 72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046" h="723374">
                <a:moveTo>
                  <a:pt x="0" y="72337"/>
                </a:moveTo>
                <a:cubicBezTo>
                  <a:pt x="0" y="32386"/>
                  <a:pt x="32386" y="0"/>
                  <a:pt x="72337" y="0"/>
                </a:cubicBezTo>
                <a:lnTo>
                  <a:pt x="1746709" y="0"/>
                </a:lnTo>
                <a:cubicBezTo>
                  <a:pt x="1786660" y="0"/>
                  <a:pt x="1819046" y="32386"/>
                  <a:pt x="1819046" y="72337"/>
                </a:cubicBezTo>
                <a:lnTo>
                  <a:pt x="1819046" y="651037"/>
                </a:lnTo>
                <a:cubicBezTo>
                  <a:pt x="1819046" y="690988"/>
                  <a:pt x="1786660" y="723374"/>
                  <a:pt x="1746709" y="723374"/>
                </a:cubicBezTo>
                <a:lnTo>
                  <a:pt x="72337" y="723374"/>
                </a:lnTo>
                <a:cubicBezTo>
                  <a:pt x="32386" y="723374"/>
                  <a:pt x="0" y="690988"/>
                  <a:pt x="0" y="651037"/>
                </a:cubicBezTo>
                <a:lnTo>
                  <a:pt x="0" y="72337"/>
                </a:lnTo>
                <a:close/>
              </a:path>
            </a:pathLst>
          </a:custGeom>
          <a:solidFill>
            <a:schemeClr val="accent2">
              <a:lumMod val="75000"/>
            </a:scheme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Partnership Agreement</a:t>
            </a:r>
          </a:p>
        </p:txBody>
      </p:sp>
      <p:sp>
        <p:nvSpPr>
          <p:cNvPr id="37" name="Freeform 36">
            <a:extLst>
              <a:ext uri="{FF2B5EF4-FFF2-40B4-BE49-F238E27FC236}">
                <a16:creationId xmlns:a16="http://schemas.microsoft.com/office/drawing/2014/main" id="{8AE0A507-1A26-C842-BF94-7F287475DAF7}"/>
              </a:ext>
            </a:extLst>
          </p:cNvPr>
          <p:cNvSpPr/>
          <p:nvPr/>
        </p:nvSpPr>
        <p:spPr>
          <a:xfrm>
            <a:off x="4702671" y="2676782"/>
            <a:ext cx="1239818" cy="1022590"/>
          </a:xfrm>
          <a:custGeom>
            <a:avLst/>
            <a:gdLst>
              <a:gd name="connsiteX0" fmla="*/ 0 w 2046427"/>
              <a:gd name="connsiteY0" fmla="*/ 168787 h 1687874"/>
              <a:gd name="connsiteX1" fmla="*/ 168787 w 2046427"/>
              <a:gd name="connsiteY1" fmla="*/ 0 h 1687874"/>
              <a:gd name="connsiteX2" fmla="*/ 1877640 w 2046427"/>
              <a:gd name="connsiteY2" fmla="*/ 0 h 1687874"/>
              <a:gd name="connsiteX3" fmla="*/ 2046427 w 2046427"/>
              <a:gd name="connsiteY3" fmla="*/ 168787 h 1687874"/>
              <a:gd name="connsiteX4" fmla="*/ 2046427 w 2046427"/>
              <a:gd name="connsiteY4" fmla="*/ 1519087 h 1687874"/>
              <a:gd name="connsiteX5" fmla="*/ 1877640 w 2046427"/>
              <a:gd name="connsiteY5" fmla="*/ 1687874 h 1687874"/>
              <a:gd name="connsiteX6" fmla="*/ 168787 w 2046427"/>
              <a:gd name="connsiteY6" fmla="*/ 1687874 h 1687874"/>
              <a:gd name="connsiteX7" fmla="*/ 0 w 2046427"/>
              <a:gd name="connsiteY7" fmla="*/ 1519087 h 1687874"/>
              <a:gd name="connsiteX8" fmla="*/ 0 w 2046427"/>
              <a:gd name="connsiteY8" fmla="*/ 168787 h 16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427" h="1687874">
                <a:moveTo>
                  <a:pt x="0" y="168787"/>
                </a:moveTo>
                <a:cubicBezTo>
                  <a:pt x="0" y="75569"/>
                  <a:pt x="75569" y="0"/>
                  <a:pt x="168787" y="0"/>
                </a:cubicBezTo>
                <a:lnTo>
                  <a:pt x="1877640" y="0"/>
                </a:lnTo>
                <a:cubicBezTo>
                  <a:pt x="1970858" y="0"/>
                  <a:pt x="2046427" y="75569"/>
                  <a:pt x="2046427" y="168787"/>
                </a:cubicBezTo>
                <a:lnTo>
                  <a:pt x="2046427" y="1519087"/>
                </a:lnTo>
                <a:cubicBezTo>
                  <a:pt x="2046427" y="1612305"/>
                  <a:pt x="1970858" y="1687874"/>
                  <a:pt x="1877640" y="1687874"/>
                </a:cubicBezTo>
                <a:lnTo>
                  <a:pt x="168787" y="1687874"/>
                </a:lnTo>
                <a:cubicBezTo>
                  <a:pt x="75569" y="1687874"/>
                  <a:pt x="0" y="1612305"/>
                  <a:pt x="0" y="1519087"/>
                </a:cubicBezTo>
                <a:lnTo>
                  <a:pt x="0" y="168787"/>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137160" marR="0" lvl="1" indent="-137160" algn="l" defTabSz="889000" rtl="0" eaLnBrk="1" fontAlgn="auto" latinLnBrk="0" hangingPunct="1">
              <a:lnSpc>
                <a:spcPct val="100000"/>
              </a:lnSpc>
              <a:spcBef>
                <a:spcPct val="0"/>
              </a:spcBef>
              <a:spcAft>
                <a:spcPts val="0"/>
              </a:spcAft>
              <a:buClrTx/>
              <a:buSzTx/>
              <a:buFontTx/>
              <a:buChar char="•"/>
              <a:tabLst/>
              <a:defRPr/>
            </a:pPr>
            <a:endPar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Instructor intensive training </a:t>
            </a:r>
          </a:p>
        </p:txBody>
      </p:sp>
      <p:sp>
        <p:nvSpPr>
          <p:cNvPr id="38" name="Shape 37">
            <a:extLst>
              <a:ext uri="{FF2B5EF4-FFF2-40B4-BE49-F238E27FC236}">
                <a16:creationId xmlns:a16="http://schemas.microsoft.com/office/drawing/2014/main" id="{ECC23094-D4D7-9742-8B97-39CC987921AA}"/>
              </a:ext>
            </a:extLst>
          </p:cNvPr>
          <p:cNvSpPr/>
          <p:nvPr/>
        </p:nvSpPr>
        <p:spPr>
          <a:xfrm>
            <a:off x="5391245" y="2898889"/>
            <a:ext cx="1496493" cy="1496493"/>
          </a:xfrm>
          <a:prstGeom prst="leftCircularArrow">
            <a:avLst>
              <a:gd name="adj1" fmla="val 4012"/>
              <a:gd name="adj2" fmla="val 503916"/>
              <a:gd name="adj3" fmla="val 2279427"/>
              <a:gd name="adj4" fmla="val 9024489"/>
              <a:gd name="adj5" fmla="val 4680"/>
            </a:avLst>
          </a:prstGeom>
          <a:solidFill>
            <a:srgbClr val="4472C4">
              <a:tint val="60000"/>
              <a:hueOff val="0"/>
              <a:satOff val="0"/>
              <a:lumOff val="0"/>
              <a:alphaOff val="0"/>
            </a:srgbClr>
          </a:solidFill>
          <a:ln>
            <a:noFill/>
          </a:ln>
          <a:effectLst/>
        </p:spPr>
      </p:sp>
      <p:sp>
        <p:nvSpPr>
          <p:cNvPr id="39" name="Freeform 38">
            <a:extLst>
              <a:ext uri="{FF2B5EF4-FFF2-40B4-BE49-F238E27FC236}">
                <a16:creationId xmlns:a16="http://schemas.microsoft.com/office/drawing/2014/main" id="{D0DC76ED-02E8-B942-A240-6D484433B4E2}"/>
              </a:ext>
            </a:extLst>
          </p:cNvPr>
          <p:cNvSpPr/>
          <p:nvPr/>
        </p:nvSpPr>
        <p:spPr>
          <a:xfrm>
            <a:off x="5095838" y="3520032"/>
            <a:ext cx="1102060" cy="438253"/>
          </a:xfrm>
          <a:custGeom>
            <a:avLst/>
            <a:gdLst>
              <a:gd name="connsiteX0" fmla="*/ 0 w 1819046"/>
              <a:gd name="connsiteY0" fmla="*/ 72337 h 723374"/>
              <a:gd name="connsiteX1" fmla="*/ 72337 w 1819046"/>
              <a:gd name="connsiteY1" fmla="*/ 0 h 723374"/>
              <a:gd name="connsiteX2" fmla="*/ 1746709 w 1819046"/>
              <a:gd name="connsiteY2" fmla="*/ 0 h 723374"/>
              <a:gd name="connsiteX3" fmla="*/ 1819046 w 1819046"/>
              <a:gd name="connsiteY3" fmla="*/ 72337 h 723374"/>
              <a:gd name="connsiteX4" fmla="*/ 1819046 w 1819046"/>
              <a:gd name="connsiteY4" fmla="*/ 651037 h 723374"/>
              <a:gd name="connsiteX5" fmla="*/ 1746709 w 1819046"/>
              <a:gd name="connsiteY5" fmla="*/ 723374 h 723374"/>
              <a:gd name="connsiteX6" fmla="*/ 72337 w 1819046"/>
              <a:gd name="connsiteY6" fmla="*/ 723374 h 723374"/>
              <a:gd name="connsiteX7" fmla="*/ 0 w 1819046"/>
              <a:gd name="connsiteY7" fmla="*/ 651037 h 723374"/>
              <a:gd name="connsiteX8" fmla="*/ 0 w 1819046"/>
              <a:gd name="connsiteY8" fmla="*/ 72337 h 72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046" h="723374">
                <a:moveTo>
                  <a:pt x="0" y="72337"/>
                </a:moveTo>
                <a:cubicBezTo>
                  <a:pt x="0" y="32386"/>
                  <a:pt x="32386" y="0"/>
                  <a:pt x="72337" y="0"/>
                </a:cubicBezTo>
                <a:lnTo>
                  <a:pt x="1746709" y="0"/>
                </a:lnTo>
                <a:cubicBezTo>
                  <a:pt x="1786660" y="0"/>
                  <a:pt x="1819046" y="32386"/>
                  <a:pt x="1819046" y="72337"/>
                </a:cubicBezTo>
                <a:lnTo>
                  <a:pt x="1819046" y="651037"/>
                </a:lnTo>
                <a:cubicBezTo>
                  <a:pt x="1819046" y="690988"/>
                  <a:pt x="1786660" y="723374"/>
                  <a:pt x="1746709" y="723374"/>
                </a:cubicBezTo>
                <a:lnTo>
                  <a:pt x="72337" y="723374"/>
                </a:lnTo>
                <a:cubicBezTo>
                  <a:pt x="32386" y="723374"/>
                  <a:pt x="0" y="690988"/>
                  <a:pt x="0" y="651037"/>
                </a:cubicBezTo>
                <a:lnTo>
                  <a:pt x="0" y="72337"/>
                </a:lnTo>
                <a:close/>
              </a:path>
            </a:pathLst>
          </a:custGeom>
          <a:solidFill>
            <a:schemeClr val="accent2">
              <a:lumMod val="75000"/>
            </a:scheme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Instructor Workshop</a:t>
            </a:r>
          </a:p>
        </p:txBody>
      </p:sp>
      <p:sp>
        <p:nvSpPr>
          <p:cNvPr id="40" name="Freeform 39">
            <a:extLst>
              <a:ext uri="{FF2B5EF4-FFF2-40B4-BE49-F238E27FC236}">
                <a16:creationId xmlns:a16="http://schemas.microsoft.com/office/drawing/2014/main" id="{AB903196-8B4F-4A43-8FAF-DE800F9CA57A}"/>
              </a:ext>
            </a:extLst>
          </p:cNvPr>
          <p:cNvSpPr/>
          <p:nvPr/>
        </p:nvSpPr>
        <p:spPr>
          <a:xfrm>
            <a:off x="6411405" y="2682497"/>
            <a:ext cx="1239818" cy="1022590"/>
          </a:xfrm>
          <a:custGeom>
            <a:avLst/>
            <a:gdLst>
              <a:gd name="connsiteX0" fmla="*/ 0 w 2046427"/>
              <a:gd name="connsiteY0" fmla="*/ 168787 h 1687874"/>
              <a:gd name="connsiteX1" fmla="*/ 168787 w 2046427"/>
              <a:gd name="connsiteY1" fmla="*/ 0 h 1687874"/>
              <a:gd name="connsiteX2" fmla="*/ 1877640 w 2046427"/>
              <a:gd name="connsiteY2" fmla="*/ 0 h 1687874"/>
              <a:gd name="connsiteX3" fmla="*/ 2046427 w 2046427"/>
              <a:gd name="connsiteY3" fmla="*/ 168787 h 1687874"/>
              <a:gd name="connsiteX4" fmla="*/ 2046427 w 2046427"/>
              <a:gd name="connsiteY4" fmla="*/ 1519087 h 1687874"/>
              <a:gd name="connsiteX5" fmla="*/ 1877640 w 2046427"/>
              <a:gd name="connsiteY5" fmla="*/ 1687874 h 1687874"/>
              <a:gd name="connsiteX6" fmla="*/ 168787 w 2046427"/>
              <a:gd name="connsiteY6" fmla="*/ 1687874 h 1687874"/>
              <a:gd name="connsiteX7" fmla="*/ 0 w 2046427"/>
              <a:gd name="connsiteY7" fmla="*/ 1519087 h 1687874"/>
              <a:gd name="connsiteX8" fmla="*/ 0 w 2046427"/>
              <a:gd name="connsiteY8" fmla="*/ 168787 h 16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427" h="1687874">
                <a:moveTo>
                  <a:pt x="0" y="168787"/>
                </a:moveTo>
                <a:cubicBezTo>
                  <a:pt x="0" y="75569"/>
                  <a:pt x="75569" y="0"/>
                  <a:pt x="168787" y="0"/>
                </a:cubicBezTo>
                <a:lnTo>
                  <a:pt x="1877640" y="0"/>
                </a:lnTo>
                <a:cubicBezTo>
                  <a:pt x="1970858" y="0"/>
                  <a:pt x="2046427" y="75569"/>
                  <a:pt x="2046427" y="168787"/>
                </a:cubicBezTo>
                <a:lnTo>
                  <a:pt x="2046427" y="1519087"/>
                </a:lnTo>
                <a:cubicBezTo>
                  <a:pt x="2046427" y="1612305"/>
                  <a:pt x="1970858" y="1687874"/>
                  <a:pt x="1877640" y="1687874"/>
                </a:cubicBezTo>
                <a:lnTo>
                  <a:pt x="168787" y="1687874"/>
                </a:lnTo>
                <a:cubicBezTo>
                  <a:pt x="75569" y="1687874"/>
                  <a:pt x="0" y="1612305"/>
                  <a:pt x="0" y="1519087"/>
                </a:cubicBezTo>
                <a:lnTo>
                  <a:pt x="0" y="168787"/>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0" marR="0" lvl="1" indent="0" algn="l" defTabSz="889000" rtl="0" eaLnBrk="1" fontAlgn="auto" latinLnBrk="0" hangingPunct="1">
              <a:lnSpc>
                <a:spcPct val="90000"/>
              </a:lnSpc>
              <a:spcBef>
                <a:spcPct val="0"/>
              </a:spcBef>
              <a:spcAft>
                <a:spcPct val="1500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Instructor validation</a:t>
            </a: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Instructor badge</a:t>
            </a:r>
          </a:p>
        </p:txBody>
      </p:sp>
      <p:sp>
        <p:nvSpPr>
          <p:cNvPr id="41" name="Freeform 40">
            <a:extLst>
              <a:ext uri="{FF2B5EF4-FFF2-40B4-BE49-F238E27FC236}">
                <a16:creationId xmlns:a16="http://schemas.microsoft.com/office/drawing/2014/main" id="{EC877CDD-F7FA-8744-99F8-C0DB228D6AA1}"/>
              </a:ext>
            </a:extLst>
          </p:cNvPr>
          <p:cNvSpPr/>
          <p:nvPr/>
        </p:nvSpPr>
        <p:spPr>
          <a:xfrm>
            <a:off x="6805922" y="2462517"/>
            <a:ext cx="1102060" cy="438253"/>
          </a:xfrm>
          <a:custGeom>
            <a:avLst/>
            <a:gdLst>
              <a:gd name="connsiteX0" fmla="*/ 0 w 1819046"/>
              <a:gd name="connsiteY0" fmla="*/ 72337 h 723374"/>
              <a:gd name="connsiteX1" fmla="*/ 72337 w 1819046"/>
              <a:gd name="connsiteY1" fmla="*/ 0 h 723374"/>
              <a:gd name="connsiteX2" fmla="*/ 1746709 w 1819046"/>
              <a:gd name="connsiteY2" fmla="*/ 0 h 723374"/>
              <a:gd name="connsiteX3" fmla="*/ 1819046 w 1819046"/>
              <a:gd name="connsiteY3" fmla="*/ 72337 h 723374"/>
              <a:gd name="connsiteX4" fmla="*/ 1819046 w 1819046"/>
              <a:gd name="connsiteY4" fmla="*/ 651037 h 723374"/>
              <a:gd name="connsiteX5" fmla="*/ 1746709 w 1819046"/>
              <a:gd name="connsiteY5" fmla="*/ 723374 h 723374"/>
              <a:gd name="connsiteX6" fmla="*/ 72337 w 1819046"/>
              <a:gd name="connsiteY6" fmla="*/ 723374 h 723374"/>
              <a:gd name="connsiteX7" fmla="*/ 0 w 1819046"/>
              <a:gd name="connsiteY7" fmla="*/ 651037 h 723374"/>
              <a:gd name="connsiteX8" fmla="*/ 0 w 1819046"/>
              <a:gd name="connsiteY8" fmla="*/ 72337 h 72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046" h="723374">
                <a:moveTo>
                  <a:pt x="0" y="72337"/>
                </a:moveTo>
                <a:cubicBezTo>
                  <a:pt x="0" y="32386"/>
                  <a:pt x="32386" y="0"/>
                  <a:pt x="72337" y="0"/>
                </a:cubicBezTo>
                <a:lnTo>
                  <a:pt x="1746709" y="0"/>
                </a:lnTo>
                <a:cubicBezTo>
                  <a:pt x="1786660" y="0"/>
                  <a:pt x="1819046" y="32386"/>
                  <a:pt x="1819046" y="72337"/>
                </a:cubicBezTo>
                <a:lnTo>
                  <a:pt x="1819046" y="651037"/>
                </a:lnTo>
                <a:cubicBezTo>
                  <a:pt x="1819046" y="690988"/>
                  <a:pt x="1786660" y="723374"/>
                  <a:pt x="1746709" y="723374"/>
                </a:cubicBezTo>
                <a:lnTo>
                  <a:pt x="72337" y="723374"/>
                </a:lnTo>
                <a:cubicBezTo>
                  <a:pt x="32386" y="723374"/>
                  <a:pt x="0" y="690988"/>
                  <a:pt x="0" y="651037"/>
                </a:cubicBezTo>
                <a:lnTo>
                  <a:pt x="0" y="72337"/>
                </a:lnTo>
                <a:close/>
              </a:path>
            </a:pathLst>
          </a:custGeom>
          <a:solidFill>
            <a:schemeClr val="accent2">
              <a:lumMod val="75000"/>
            </a:scheme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Delivery Preparation</a:t>
            </a:r>
          </a:p>
        </p:txBody>
      </p:sp>
      <p:pic>
        <p:nvPicPr>
          <p:cNvPr id="9" name="Graphic 8" descr="Document">
            <a:extLst>
              <a:ext uri="{FF2B5EF4-FFF2-40B4-BE49-F238E27FC236}">
                <a16:creationId xmlns:a16="http://schemas.microsoft.com/office/drawing/2014/main" id="{1D9A4178-C43C-584D-AF2A-1696612068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1087" y="1631199"/>
            <a:ext cx="310459" cy="310459"/>
          </a:xfrm>
          <a:prstGeom prst="rect">
            <a:avLst/>
          </a:prstGeom>
        </p:spPr>
      </p:pic>
      <p:sp>
        <p:nvSpPr>
          <p:cNvPr id="10" name="TextBox 9">
            <a:extLst>
              <a:ext uri="{FF2B5EF4-FFF2-40B4-BE49-F238E27FC236}">
                <a16:creationId xmlns:a16="http://schemas.microsoft.com/office/drawing/2014/main" id="{1E448CB0-CFAD-5E49-A35C-9EF2C31ED72F}"/>
              </a:ext>
            </a:extLst>
          </p:cNvPr>
          <p:cNvSpPr txBox="1"/>
          <p:nvPr/>
        </p:nvSpPr>
        <p:spPr>
          <a:xfrm>
            <a:off x="3584699" y="1625310"/>
            <a:ext cx="1324440" cy="21544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IBM Plex Sans" charset="0"/>
                <a:ea typeface="IBM Plex Sans" charset="0"/>
                <a:cs typeface="IBM Plex Sans" charset="0"/>
              </a:rPr>
              <a:t>2.3 Statement of Work</a:t>
            </a:r>
          </a:p>
        </p:txBody>
      </p:sp>
      <p:pic>
        <p:nvPicPr>
          <p:cNvPr id="26" name="Graphic 25" descr="Document">
            <a:extLst>
              <a:ext uri="{FF2B5EF4-FFF2-40B4-BE49-F238E27FC236}">
                <a16:creationId xmlns:a16="http://schemas.microsoft.com/office/drawing/2014/main" id="{0D1715D9-43B6-E34E-A4AF-E35933DCA5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3924" y="908727"/>
            <a:ext cx="310459" cy="310459"/>
          </a:xfrm>
          <a:prstGeom prst="rect">
            <a:avLst/>
          </a:prstGeom>
        </p:spPr>
      </p:pic>
      <p:sp>
        <p:nvSpPr>
          <p:cNvPr id="27" name="TextBox 26">
            <a:extLst>
              <a:ext uri="{FF2B5EF4-FFF2-40B4-BE49-F238E27FC236}">
                <a16:creationId xmlns:a16="http://schemas.microsoft.com/office/drawing/2014/main" id="{68B0AF43-1E72-7442-8D9C-FFDB59758777}"/>
              </a:ext>
            </a:extLst>
          </p:cNvPr>
          <p:cNvSpPr txBox="1"/>
          <p:nvPr/>
        </p:nvSpPr>
        <p:spPr>
          <a:xfrm>
            <a:off x="3561050" y="940784"/>
            <a:ext cx="1338109" cy="21544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IBM Plex Sans" charset="0"/>
                <a:ea typeface="IBM Plex Sans" charset="0"/>
                <a:cs typeface="IBM Plex Sans" charset="0"/>
              </a:rPr>
              <a:t>2.1 MOU</a:t>
            </a:r>
            <a:endParaRPr kumimoji="0" lang="en-US" sz="700" b="0" i="1" u="none" strike="noStrike" kern="1200" cap="none" spc="0" normalizeH="0" baseline="0" noProof="0" dirty="0">
              <a:ln>
                <a:noFill/>
              </a:ln>
              <a:effectLst/>
              <a:uLnTx/>
              <a:uFillTx/>
              <a:latin typeface="IBM Plex Sans" charset="0"/>
              <a:ea typeface="IBM Plex Sans" charset="0"/>
              <a:cs typeface="IBM Plex Sans" charset="0"/>
            </a:endParaRPr>
          </a:p>
        </p:txBody>
      </p:sp>
      <p:pic>
        <p:nvPicPr>
          <p:cNvPr id="25" name="Graphic 24" descr="Document">
            <a:extLst>
              <a:ext uri="{FF2B5EF4-FFF2-40B4-BE49-F238E27FC236}">
                <a16:creationId xmlns:a16="http://schemas.microsoft.com/office/drawing/2014/main" id="{5E66B6F7-BFD6-41E2-A1A5-D30E7649CF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6018" y="2315411"/>
            <a:ext cx="310459" cy="310459"/>
          </a:xfrm>
          <a:prstGeom prst="rect">
            <a:avLst/>
          </a:prstGeom>
        </p:spPr>
      </p:pic>
      <p:sp>
        <p:nvSpPr>
          <p:cNvPr id="28" name="TextBox 27">
            <a:extLst>
              <a:ext uri="{FF2B5EF4-FFF2-40B4-BE49-F238E27FC236}">
                <a16:creationId xmlns:a16="http://schemas.microsoft.com/office/drawing/2014/main" id="{B77B8CD6-27E6-45F6-AE92-CC61DA346BF1}"/>
              </a:ext>
            </a:extLst>
          </p:cNvPr>
          <p:cNvSpPr txBox="1"/>
          <p:nvPr/>
        </p:nvSpPr>
        <p:spPr>
          <a:xfrm>
            <a:off x="1756571" y="2330712"/>
            <a:ext cx="1211893" cy="21544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1.3 Course </a:t>
            </a:r>
            <a:r>
              <a:rPr lang="en-US" sz="800" b="1" dirty="0">
                <a:solidFill>
                  <a:srgbClr val="000000"/>
                </a:solidFill>
                <a:latin typeface="IBM Plex Sans" charset="0"/>
                <a:ea typeface="IBM Plex Sans" charset="0"/>
                <a:cs typeface="IBM Plex Sans" charset="0"/>
              </a:rPr>
              <a:t>Brief</a:t>
            </a:r>
            <a:endParaRPr kumimoji="0" lang="en-US" sz="1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29" name="TextBox 28">
            <a:extLst>
              <a:ext uri="{FF2B5EF4-FFF2-40B4-BE49-F238E27FC236}">
                <a16:creationId xmlns:a16="http://schemas.microsoft.com/office/drawing/2014/main" id="{7E4BD61B-4135-4523-812A-9FEF4A78FFFC}"/>
              </a:ext>
            </a:extLst>
          </p:cNvPr>
          <p:cNvSpPr txBox="1"/>
          <p:nvPr/>
        </p:nvSpPr>
        <p:spPr>
          <a:xfrm>
            <a:off x="5356237" y="1717403"/>
            <a:ext cx="1092193" cy="33855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IBM Plex Sans" charset="0"/>
                <a:ea typeface="IBM Plex Sans" charset="0"/>
                <a:cs typeface="IBM Plex Sans" charset="0"/>
              </a:rPr>
              <a:t>3.1 Instructor Workshop Invite</a:t>
            </a:r>
          </a:p>
        </p:txBody>
      </p:sp>
      <p:pic>
        <p:nvPicPr>
          <p:cNvPr id="30" name="Graphic 29" descr="Document">
            <a:extLst>
              <a:ext uri="{FF2B5EF4-FFF2-40B4-BE49-F238E27FC236}">
                <a16:creationId xmlns:a16="http://schemas.microsoft.com/office/drawing/2014/main" id="{5F0E5B9D-1348-4DE3-AF4F-F1CCC066B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1957" y="1928658"/>
            <a:ext cx="310459" cy="310459"/>
          </a:xfrm>
          <a:prstGeom prst="rect">
            <a:avLst/>
          </a:prstGeom>
        </p:spPr>
      </p:pic>
      <p:pic>
        <p:nvPicPr>
          <p:cNvPr id="42" name="Graphic 41" descr="Document">
            <a:extLst>
              <a:ext uri="{FF2B5EF4-FFF2-40B4-BE49-F238E27FC236}">
                <a16:creationId xmlns:a16="http://schemas.microsoft.com/office/drawing/2014/main" id="{9CF88224-83F7-440D-A73A-BB9C34A02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4002" y="1748967"/>
            <a:ext cx="310459" cy="310459"/>
          </a:xfrm>
          <a:prstGeom prst="rect">
            <a:avLst/>
          </a:prstGeom>
        </p:spPr>
      </p:pic>
      <p:sp>
        <p:nvSpPr>
          <p:cNvPr id="44" name="TextBox 43">
            <a:extLst>
              <a:ext uri="{FF2B5EF4-FFF2-40B4-BE49-F238E27FC236}">
                <a16:creationId xmlns:a16="http://schemas.microsoft.com/office/drawing/2014/main" id="{C7D38145-455D-473A-A730-E93A575FA340}"/>
              </a:ext>
            </a:extLst>
          </p:cNvPr>
          <p:cNvSpPr txBox="1"/>
          <p:nvPr/>
        </p:nvSpPr>
        <p:spPr>
          <a:xfrm>
            <a:off x="5383669" y="2111877"/>
            <a:ext cx="1181274" cy="461665"/>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3.2  Instructor Workshop  Preparation Guide </a:t>
            </a:r>
          </a:p>
        </p:txBody>
      </p:sp>
      <p:pic>
        <p:nvPicPr>
          <p:cNvPr id="45" name="Graphic 44" descr="Document">
            <a:extLst>
              <a:ext uri="{FF2B5EF4-FFF2-40B4-BE49-F238E27FC236}">
                <a16:creationId xmlns:a16="http://schemas.microsoft.com/office/drawing/2014/main" id="{59A36F03-5F17-43FC-B753-F9DE6525E2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7635" y="2149143"/>
            <a:ext cx="310459" cy="310459"/>
          </a:xfrm>
          <a:prstGeom prst="rect">
            <a:avLst/>
          </a:prstGeom>
        </p:spPr>
      </p:pic>
      <p:sp>
        <p:nvSpPr>
          <p:cNvPr id="48" name="TextBox 47">
            <a:extLst>
              <a:ext uri="{FF2B5EF4-FFF2-40B4-BE49-F238E27FC236}">
                <a16:creationId xmlns:a16="http://schemas.microsoft.com/office/drawing/2014/main" id="{C53F5BA9-8241-4134-82C8-1EE0399E7A1D}"/>
              </a:ext>
            </a:extLst>
          </p:cNvPr>
          <p:cNvSpPr txBox="1"/>
          <p:nvPr/>
        </p:nvSpPr>
        <p:spPr>
          <a:xfrm>
            <a:off x="1731652" y="1925575"/>
            <a:ext cx="1367533" cy="353943"/>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1.2 IBM Skills Academy Overview and Adoption</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50" name="TextBox 49">
            <a:extLst>
              <a:ext uri="{FF2B5EF4-FFF2-40B4-BE49-F238E27FC236}">
                <a16:creationId xmlns:a16="http://schemas.microsoft.com/office/drawing/2014/main" id="{D09467D1-B99A-48B1-9DAC-A88001B5280E}"/>
              </a:ext>
            </a:extLst>
          </p:cNvPr>
          <p:cNvSpPr txBox="1"/>
          <p:nvPr/>
        </p:nvSpPr>
        <p:spPr>
          <a:xfrm>
            <a:off x="3696480" y="3879007"/>
            <a:ext cx="1181274" cy="21544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2.4 Course Overview</a:t>
            </a:r>
          </a:p>
        </p:txBody>
      </p:sp>
      <p:pic>
        <p:nvPicPr>
          <p:cNvPr id="51" name="Graphic 50" descr="Document">
            <a:extLst>
              <a:ext uri="{FF2B5EF4-FFF2-40B4-BE49-F238E27FC236}">
                <a16:creationId xmlns:a16="http://schemas.microsoft.com/office/drawing/2014/main" id="{EBEF4BA2-796B-4909-BEF6-18FA56818C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2257" y="3872001"/>
            <a:ext cx="310459" cy="310459"/>
          </a:xfrm>
          <a:prstGeom prst="rect">
            <a:avLst/>
          </a:prstGeom>
        </p:spPr>
      </p:pic>
      <p:pic>
        <p:nvPicPr>
          <p:cNvPr id="46" name="Graphic 45" descr="Document">
            <a:extLst>
              <a:ext uri="{FF2B5EF4-FFF2-40B4-BE49-F238E27FC236}">
                <a16:creationId xmlns:a16="http://schemas.microsoft.com/office/drawing/2014/main" id="{4F3F52C3-118B-3F44-A469-BFBD5BF3A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1957" y="1546802"/>
            <a:ext cx="310459" cy="310459"/>
          </a:xfrm>
          <a:prstGeom prst="rect">
            <a:avLst/>
          </a:prstGeom>
        </p:spPr>
      </p:pic>
      <p:sp>
        <p:nvSpPr>
          <p:cNvPr id="47" name="TextBox 46">
            <a:extLst>
              <a:ext uri="{FF2B5EF4-FFF2-40B4-BE49-F238E27FC236}">
                <a16:creationId xmlns:a16="http://schemas.microsoft.com/office/drawing/2014/main" id="{FFB54FCF-B203-AE49-91E2-7EF1CAD2093E}"/>
              </a:ext>
            </a:extLst>
          </p:cNvPr>
          <p:cNvSpPr txBox="1"/>
          <p:nvPr/>
        </p:nvSpPr>
        <p:spPr>
          <a:xfrm>
            <a:off x="1731652" y="1596240"/>
            <a:ext cx="1266575" cy="230832"/>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1.1 GUP Overview</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52" name="TextBox 51">
            <a:extLst>
              <a:ext uri="{FF2B5EF4-FFF2-40B4-BE49-F238E27FC236}">
                <a16:creationId xmlns:a16="http://schemas.microsoft.com/office/drawing/2014/main" id="{496C352A-5D37-B147-B2F6-00883D913781}"/>
              </a:ext>
            </a:extLst>
          </p:cNvPr>
          <p:cNvSpPr txBox="1"/>
          <p:nvPr/>
        </p:nvSpPr>
        <p:spPr>
          <a:xfrm>
            <a:off x="5010637" y="4259997"/>
            <a:ext cx="1181274" cy="33855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3.3 Instructor Workshop Agenda</a:t>
            </a:r>
          </a:p>
        </p:txBody>
      </p:sp>
      <p:pic>
        <p:nvPicPr>
          <p:cNvPr id="53" name="Graphic 52" descr="Document">
            <a:extLst>
              <a:ext uri="{FF2B5EF4-FFF2-40B4-BE49-F238E27FC236}">
                <a16:creationId xmlns:a16="http://schemas.microsoft.com/office/drawing/2014/main" id="{D18E62F4-6D6F-7E45-BB1D-650A3AF771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4603" y="4297263"/>
            <a:ext cx="310459" cy="310459"/>
          </a:xfrm>
          <a:prstGeom prst="rect">
            <a:avLst/>
          </a:prstGeom>
        </p:spPr>
      </p:pic>
      <p:sp>
        <p:nvSpPr>
          <p:cNvPr id="54" name="TextBox 53">
            <a:extLst>
              <a:ext uri="{FF2B5EF4-FFF2-40B4-BE49-F238E27FC236}">
                <a16:creationId xmlns:a16="http://schemas.microsoft.com/office/drawing/2014/main" id="{33C97F70-F943-F642-BFEF-31042499E8C3}"/>
              </a:ext>
            </a:extLst>
          </p:cNvPr>
          <p:cNvSpPr txBox="1"/>
          <p:nvPr/>
        </p:nvSpPr>
        <p:spPr>
          <a:xfrm>
            <a:off x="6775338" y="2053018"/>
            <a:ext cx="1706811" cy="21544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4.1 Instructor Validation Form</a:t>
            </a:r>
          </a:p>
        </p:txBody>
      </p:sp>
      <p:pic>
        <p:nvPicPr>
          <p:cNvPr id="55" name="Graphic 54" descr="Document">
            <a:extLst>
              <a:ext uri="{FF2B5EF4-FFF2-40B4-BE49-F238E27FC236}">
                <a16:creationId xmlns:a16="http://schemas.microsoft.com/office/drawing/2014/main" id="{C4B97062-2073-D34F-8DB4-44365FA13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8811" y="1968869"/>
            <a:ext cx="310459" cy="310459"/>
          </a:xfrm>
          <a:prstGeom prst="rect">
            <a:avLst/>
          </a:prstGeom>
        </p:spPr>
      </p:pic>
      <p:pic>
        <p:nvPicPr>
          <p:cNvPr id="58" name="Graphic 57" descr="Document">
            <a:extLst>
              <a:ext uri="{FF2B5EF4-FFF2-40B4-BE49-F238E27FC236}">
                <a16:creationId xmlns:a16="http://schemas.microsoft.com/office/drawing/2014/main" id="{3F5FFB1A-12DF-194A-908A-991E067BD3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1087" y="1286175"/>
            <a:ext cx="310459" cy="310459"/>
          </a:xfrm>
          <a:prstGeom prst="rect">
            <a:avLst/>
          </a:prstGeom>
        </p:spPr>
      </p:pic>
      <p:sp>
        <p:nvSpPr>
          <p:cNvPr id="59" name="TextBox 58">
            <a:extLst>
              <a:ext uri="{FF2B5EF4-FFF2-40B4-BE49-F238E27FC236}">
                <a16:creationId xmlns:a16="http://schemas.microsoft.com/office/drawing/2014/main" id="{D1787517-2A4D-044D-8B4D-27716D1A4434}"/>
              </a:ext>
            </a:extLst>
          </p:cNvPr>
          <p:cNvSpPr txBox="1"/>
          <p:nvPr/>
        </p:nvSpPr>
        <p:spPr>
          <a:xfrm>
            <a:off x="3584699" y="1258686"/>
            <a:ext cx="1448024" cy="338554"/>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IBM Plex Sans" charset="0"/>
                <a:ea typeface="IBM Plex Sans" charset="0"/>
                <a:cs typeface="IBM Plex Sans" charset="0"/>
              </a:rPr>
              <a:t>2.2 Client Implementation Strategy</a:t>
            </a:r>
          </a:p>
        </p:txBody>
      </p:sp>
      <p:sp>
        <p:nvSpPr>
          <p:cNvPr id="56" name="Title 5">
            <a:extLst>
              <a:ext uri="{FF2B5EF4-FFF2-40B4-BE49-F238E27FC236}">
                <a16:creationId xmlns:a16="http://schemas.microsoft.com/office/drawing/2014/main" id="{31BF3219-30FE-DF48-BB32-DF1074688819}"/>
              </a:ext>
            </a:extLst>
          </p:cNvPr>
          <p:cNvSpPr txBox="1">
            <a:spLocks/>
          </p:cNvSpPr>
          <p:nvPr/>
        </p:nvSpPr>
        <p:spPr>
          <a:xfrm>
            <a:off x="265176" y="512064"/>
            <a:ext cx="4996688" cy="310459"/>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n-US" sz="1800" b="1" dirty="0">
                <a:solidFill>
                  <a:srgbClr val="000000"/>
                </a:solidFill>
                <a:sym typeface="IBM Plex Sans SemiBold"/>
              </a:rPr>
              <a:t>Phase I – Setup</a:t>
            </a:r>
            <a:br>
              <a:rPr lang="en-US" sz="1800" b="1" dirty="0">
                <a:solidFill>
                  <a:srgbClr val="000000"/>
                </a:solidFill>
                <a:sym typeface="IBM Plex Sans SemiBold"/>
              </a:rPr>
            </a:br>
            <a:r>
              <a:rPr lang="en-US" sz="1800" b="1" dirty="0">
                <a:solidFill>
                  <a:srgbClr val="000000"/>
                </a:solidFill>
                <a:sym typeface="IBM Plex Sans SemiBold"/>
              </a:rPr>
              <a:t> </a:t>
            </a:r>
            <a:endParaRPr lang="en-US" sz="1800" b="1" kern="1200" dirty="0">
              <a:solidFill>
                <a:srgbClr val="000000"/>
              </a:solidFill>
              <a:sym typeface="IBM Plex Sans SemiBold"/>
            </a:endParaRPr>
          </a:p>
        </p:txBody>
      </p:sp>
      <p:sp>
        <p:nvSpPr>
          <p:cNvPr id="57" name="IBM GARAGE">
            <a:extLst>
              <a:ext uri="{FF2B5EF4-FFF2-40B4-BE49-F238E27FC236}">
                <a16:creationId xmlns:a16="http://schemas.microsoft.com/office/drawing/2014/main" id="{CCA4E1AB-0851-B548-958D-8C34A580761F}"/>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Tree>
    <p:extLst>
      <p:ext uri="{BB962C8B-B14F-4D97-AF65-F5344CB8AC3E}">
        <p14:creationId xmlns:p14="http://schemas.microsoft.com/office/powerpoint/2010/main" val="1279968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 2019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11</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Text Placeholder 4">
            <a:extLst>
              <a:ext uri="{FF2B5EF4-FFF2-40B4-BE49-F238E27FC236}">
                <a16:creationId xmlns:a16="http://schemas.microsoft.com/office/drawing/2014/main" id="{0B038DA2-218F-F642-B452-06210E3450FC}"/>
              </a:ext>
            </a:extLst>
          </p:cNvPr>
          <p:cNvSpPr txBox="1">
            <a:spLocks/>
          </p:cNvSpPr>
          <p:nvPr/>
        </p:nvSpPr>
        <p:spPr>
          <a:xfrm>
            <a:off x="4791456" y="201168"/>
            <a:ext cx="4123944" cy="4294632"/>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914400" rtl="0" eaLnBrk="1" fontAlgn="base" latinLnBrk="0" hangingPunct="1">
              <a:lnSpc>
                <a:spcPct val="100000"/>
              </a:lnSpc>
              <a:spcBef>
                <a:spcPts val="1100"/>
              </a:spcBef>
              <a:spcAft>
                <a:spcPct val="0"/>
              </a:spcAft>
              <a:buClr>
                <a:srgbClr val="000000"/>
              </a:buClr>
              <a:buSzPct val="9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590CCACC-0861-4B4B-901D-1B05DFD50B48}"/>
              </a:ext>
            </a:extLst>
          </p:cNvPr>
          <p:cNvSpPr/>
          <p:nvPr/>
        </p:nvSpPr>
        <p:spPr bwMode="auto">
          <a:xfrm>
            <a:off x="2694111" y="2402263"/>
            <a:ext cx="1595438" cy="1281038"/>
          </a:xfrm>
          <a:prstGeom prst="rect">
            <a:avLst/>
          </a:prstGeom>
          <a:noFill/>
          <a:ln w="19050">
            <a:solidFill>
              <a:srgbClr val="106E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7000" tIns="27000" rIns="27000" bIns="27000" numCol="1" rtlCol="0" anchor="t" anchorCtr="0" compatLnSpc="1">
            <a:prstTxWarp prst="textNoShape">
              <a:avLst/>
            </a:prstTxWarp>
          </a:body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8DCD8947-4052-4449-9323-64D96217E2E3}"/>
              </a:ext>
            </a:extLst>
          </p:cNvPr>
          <p:cNvSpPr txBox="1"/>
          <p:nvPr/>
        </p:nvSpPr>
        <p:spPr>
          <a:xfrm>
            <a:off x="2834440" y="2439415"/>
            <a:ext cx="1308393" cy="1015663"/>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2.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Attend the Instructors’ Workshop 2019</a:t>
            </a:r>
          </a:p>
        </p:txBody>
      </p:sp>
      <p:pic>
        <p:nvPicPr>
          <p:cNvPr id="70" name="Picture 69">
            <a:extLst>
              <a:ext uri="{FF2B5EF4-FFF2-40B4-BE49-F238E27FC236}">
                <a16:creationId xmlns:a16="http://schemas.microsoft.com/office/drawing/2014/main" id="{8D58F101-0BD3-A647-92FE-9F9DF9CE4315}"/>
              </a:ext>
            </a:extLst>
          </p:cNvPr>
          <p:cNvPicPr>
            <a:picLocks noChangeAspect="1"/>
          </p:cNvPicPr>
          <p:nvPr/>
        </p:nvPicPr>
        <p:blipFill>
          <a:blip r:embed="rId2"/>
          <a:stretch>
            <a:fillRect/>
          </a:stretch>
        </p:blipFill>
        <p:spPr>
          <a:xfrm>
            <a:off x="954339" y="2465589"/>
            <a:ext cx="1281038" cy="1281038"/>
          </a:xfrm>
          <a:prstGeom prst="rect">
            <a:avLst/>
          </a:prstGeom>
        </p:spPr>
      </p:pic>
      <p:sp>
        <p:nvSpPr>
          <p:cNvPr id="72" name="TextBox 71">
            <a:extLst>
              <a:ext uri="{FF2B5EF4-FFF2-40B4-BE49-F238E27FC236}">
                <a16:creationId xmlns:a16="http://schemas.microsoft.com/office/drawing/2014/main" id="{DD304FB1-9B53-7049-9B69-544277B21099}"/>
              </a:ext>
            </a:extLst>
          </p:cNvPr>
          <p:cNvSpPr txBox="1"/>
          <p:nvPr/>
        </p:nvSpPr>
        <p:spPr>
          <a:xfrm>
            <a:off x="986149" y="801180"/>
            <a:ext cx="1326143" cy="1200329"/>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1.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Complete the Design Thinking Practitioner Online Exam </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[2]</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endParaRPr>
          </a:p>
        </p:txBody>
      </p:sp>
      <p:cxnSp>
        <p:nvCxnSpPr>
          <p:cNvPr id="73" name="Straight Arrow Connector 72">
            <a:extLst>
              <a:ext uri="{FF2B5EF4-FFF2-40B4-BE49-F238E27FC236}">
                <a16:creationId xmlns:a16="http://schemas.microsoft.com/office/drawing/2014/main" id="{7653641A-81AA-3847-95B6-8592EFF51B74}"/>
              </a:ext>
            </a:extLst>
          </p:cNvPr>
          <p:cNvCxnSpPr>
            <a:cxnSpLocks/>
          </p:cNvCxnSpPr>
          <p:nvPr/>
        </p:nvCxnSpPr>
        <p:spPr bwMode="auto">
          <a:xfrm>
            <a:off x="4410840" y="3084911"/>
            <a:ext cx="284834" cy="0"/>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4976BF17-9B43-4742-B9D4-51EEFAD3E193}"/>
              </a:ext>
            </a:extLst>
          </p:cNvPr>
          <p:cNvCxnSpPr>
            <a:cxnSpLocks/>
          </p:cNvCxnSpPr>
          <p:nvPr/>
        </p:nvCxnSpPr>
        <p:spPr bwMode="auto">
          <a:xfrm flipH="1">
            <a:off x="1597882" y="2018913"/>
            <a:ext cx="1" cy="323112"/>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D32DD1C1-D32D-434E-BDCB-B05190AF9104}"/>
              </a:ext>
            </a:extLst>
          </p:cNvPr>
          <p:cNvSpPr txBox="1"/>
          <p:nvPr/>
        </p:nvSpPr>
        <p:spPr>
          <a:xfrm>
            <a:off x="5613136" y="776985"/>
            <a:ext cx="1853929" cy="830997"/>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3.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Proof of instructor capabilities</a:t>
            </a:r>
            <a:endParaRPr kumimoji="0" lang="en-US" sz="1200" b="0" i="0" u="none" strike="noStrike" kern="1200" cap="none" spc="0" normalizeH="0" baseline="0" noProof="0" dirty="0">
              <a:ln>
                <a:noFill/>
              </a:ln>
              <a:solidFill>
                <a:srgbClr val="0348EB"/>
              </a:solidFill>
              <a:effectLst/>
              <a:uLnTx/>
              <a:uFillTx/>
              <a:latin typeface="Arial" panose="020B0604020202020204" pitchFamily="34" charset="0"/>
              <a:ea typeface="IBM Plex Sans" charset="0"/>
              <a:cs typeface="Arial" panose="020B0604020202020204" pitchFamily="34" charset="0"/>
            </a:endParaRPr>
          </a:p>
        </p:txBody>
      </p:sp>
      <p:cxnSp>
        <p:nvCxnSpPr>
          <p:cNvPr id="77" name="Straight Arrow Connector 76">
            <a:extLst>
              <a:ext uri="{FF2B5EF4-FFF2-40B4-BE49-F238E27FC236}">
                <a16:creationId xmlns:a16="http://schemas.microsoft.com/office/drawing/2014/main" id="{5C8B4836-6634-D844-8E7C-6D9E4CD20301}"/>
              </a:ext>
            </a:extLst>
          </p:cNvPr>
          <p:cNvCxnSpPr>
            <a:cxnSpLocks/>
          </p:cNvCxnSpPr>
          <p:nvPr/>
        </p:nvCxnSpPr>
        <p:spPr bwMode="auto">
          <a:xfrm flipH="1">
            <a:off x="6243414" y="1994719"/>
            <a:ext cx="1" cy="323112"/>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186EAAAA-803F-0D43-9772-35D419486140}"/>
              </a:ext>
            </a:extLst>
          </p:cNvPr>
          <p:cNvSpPr/>
          <p:nvPr/>
        </p:nvSpPr>
        <p:spPr>
          <a:xfrm>
            <a:off x="4650277" y="4241992"/>
            <a:ext cx="4406301" cy="473206"/>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https://www.youracclaim.com/org/ibm/badge/ibm-blockchain-foundation-developer</a:t>
            </a:r>
            <a:endParaRPr kumimoji="0" lang="en-US" sz="825"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https://www.youracclaim.com/org/ibm/badge/enterprise-design-thinking-practitioner</a:t>
            </a:r>
            <a:endPar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0" name="Graphic 79" descr="Checkmark">
            <a:extLst>
              <a:ext uri="{FF2B5EF4-FFF2-40B4-BE49-F238E27FC236}">
                <a16:creationId xmlns:a16="http://schemas.microsoft.com/office/drawing/2014/main" id="{0A2CC5AD-108F-B343-BDA3-399E73033C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0930" y="2523395"/>
            <a:ext cx="237942" cy="237942"/>
          </a:xfrm>
          <a:prstGeom prst="rect">
            <a:avLst/>
          </a:prstGeom>
        </p:spPr>
      </p:pic>
      <p:cxnSp>
        <p:nvCxnSpPr>
          <p:cNvPr id="83" name="Straight Arrow Connector 82">
            <a:extLst>
              <a:ext uri="{FF2B5EF4-FFF2-40B4-BE49-F238E27FC236}">
                <a16:creationId xmlns:a16="http://schemas.microsoft.com/office/drawing/2014/main" id="{2651445A-B5CA-5940-9CD6-90A677FE0641}"/>
              </a:ext>
            </a:extLst>
          </p:cNvPr>
          <p:cNvCxnSpPr>
            <a:cxnSpLocks/>
          </p:cNvCxnSpPr>
          <p:nvPr/>
        </p:nvCxnSpPr>
        <p:spPr bwMode="auto">
          <a:xfrm>
            <a:off x="4902496" y="3081189"/>
            <a:ext cx="487425" cy="0"/>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 name="Title 5">
            <a:extLst>
              <a:ext uri="{FF2B5EF4-FFF2-40B4-BE49-F238E27FC236}">
                <a16:creationId xmlns:a16="http://schemas.microsoft.com/office/drawing/2014/main" id="{4355DA1F-AAE8-1C47-9124-2D5ABBC38026}"/>
              </a:ext>
            </a:extLst>
          </p:cNvPr>
          <p:cNvSpPr>
            <a:spLocks noGrp="1"/>
          </p:cNvSpPr>
          <p:nvPr>
            <p:ph type="title"/>
          </p:nvPr>
        </p:nvSpPr>
        <p:spPr>
          <a:xfrm>
            <a:off x="265176" y="512064"/>
            <a:ext cx="4996688" cy="804672"/>
          </a:xfrm>
        </p:spPr>
        <p:txBody>
          <a:bodyPr/>
          <a:lstStyle/>
          <a:p>
            <a:r>
              <a:rPr lang="en-US" sz="1800" b="1" kern="1200" dirty="0">
                <a:solidFill>
                  <a:srgbClr val="000000"/>
                </a:solidFill>
                <a:sym typeface="IBM Plex Sans SemiBold"/>
              </a:rPr>
              <a:t>Instructor Enablement Journey </a:t>
            </a:r>
          </a:p>
        </p:txBody>
      </p:sp>
      <p:pic>
        <p:nvPicPr>
          <p:cNvPr id="20" name="Picture 10" descr="A screenshot of a cell phone&#10;&#10;Description generated with high confidence">
            <a:extLst>
              <a:ext uri="{FF2B5EF4-FFF2-40B4-BE49-F238E27FC236}">
                <a16:creationId xmlns:a16="http://schemas.microsoft.com/office/drawing/2014/main" id="{CC102517-C862-B947-8EA5-8ECF81828ABB}"/>
              </a:ext>
            </a:extLst>
          </p:cNvPr>
          <p:cNvPicPr>
            <a:picLocks noChangeAspect="1"/>
          </p:cNvPicPr>
          <p:nvPr/>
        </p:nvPicPr>
        <p:blipFill>
          <a:blip r:embed="rId7"/>
          <a:stretch>
            <a:fillRect/>
          </a:stretch>
        </p:blipFill>
        <p:spPr>
          <a:xfrm>
            <a:off x="5573811" y="2493688"/>
            <a:ext cx="1289593" cy="1289593"/>
          </a:xfrm>
          <a:prstGeom prst="rect">
            <a:avLst/>
          </a:prstGeom>
        </p:spPr>
      </p:pic>
      <p:sp>
        <p:nvSpPr>
          <p:cNvPr id="19" name="IBM GARAGE">
            <a:extLst>
              <a:ext uri="{FF2B5EF4-FFF2-40B4-BE49-F238E27FC236}">
                <a16:creationId xmlns:a16="http://schemas.microsoft.com/office/drawing/2014/main" id="{6CECB7DE-4333-9449-BCAD-C9A1F932B29F}"/>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pic>
        <p:nvPicPr>
          <p:cNvPr id="22" name="Picture 21" descr="A close up of a logo&#10;&#10;Description automatically generated">
            <a:extLst>
              <a:ext uri="{FF2B5EF4-FFF2-40B4-BE49-F238E27FC236}">
                <a16:creationId xmlns:a16="http://schemas.microsoft.com/office/drawing/2014/main" id="{A2D9E4C9-0727-864C-B159-F2DF3F206F7A}"/>
              </a:ext>
            </a:extLst>
          </p:cNvPr>
          <p:cNvPicPr>
            <a:picLocks noChangeAspect="1"/>
          </p:cNvPicPr>
          <p:nvPr/>
        </p:nvPicPr>
        <p:blipFill rotWithShape="1">
          <a:blip r:embed="rId8">
            <a:alphaModFix amt="40000"/>
          </a:blip>
          <a:srcRect l="48939" b="57036"/>
          <a:stretch/>
        </p:blipFill>
        <p:spPr>
          <a:xfrm>
            <a:off x="2131341" y="3629644"/>
            <a:ext cx="1485865" cy="1513856"/>
          </a:xfrm>
          <a:prstGeom prst="rect">
            <a:avLst/>
          </a:prstGeom>
        </p:spPr>
      </p:pic>
    </p:spTree>
    <p:extLst>
      <p:ext uri="{BB962C8B-B14F-4D97-AF65-F5344CB8AC3E}">
        <p14:creationId xmlns:p14="http://schemas.microsoft.com/office/powerpoint/2010/main" val="3846576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 2019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Text Placeholder 4">
            <a:extLst>
              <a:ext uri="{FF2B5EF4-FFF2-40B4-BE49-F238E27FC236}">
                <a16:creationId xmlns:a16="http://schemas.microsoft.com/office/drawing/2014/main" id="{0B038DA2-218F-F642-B452-06210E3450FC}"/>
              </a:ext>
            </a:extLst>
          </p:cNvPr>
          <p:cNvSpPr txBox="1">
            <a:spLocks/>
          </p:cNvSpPr>
          <p:nvPr/>
        </p:nvSpPr>
        <p:spPr>
          <a:xfrm>
            <a:off x="4791456" y="201168"/>
            <a:ext cx="4123944" cy="4294632"/>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914400" rtl="0" eaLnBrk="1" fontAlgn="base" latinLnBrk="0" hangingPunct="1">
              <a:lnSpc>
                <a:spcPct val="100000"/>
              </a:lnSpc>
              <a:spcBef>
                <a:spcPts val="1100"/>
              </a:spcBef>
              <a:spcAft>
                <a:spcPct val="0"/>
              </a:spcAft>
              <a:buClr>
                <a:srgbClr val="000000"/>
              </a:buClr>
              <a:buSzPct val="9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Placeholder 3">
            <a:extLst>
              <a:ext uri="{FF2B5EF4-FFF2-40B4-BE49-F238E27FC236}">
                <a16:creationId xmlns:a16="http://schemas.microsoft.com/office/drawing/2014/main" id="{0A58AEAE-CE64-8F4C-BE2C-47457036D48D}"/>
              </a:ext>
            </a:extLst>
          </p:cNvPr>
          <p:cNvSpPr txBox="1">
            <a:spLocks/>
          </p:cNvSpPr>
          <p:nvPr/>
        </p:nvSpPr>
        <p:spPr>
          <a:xfrm>
            <a:off x="363497" y="3137479"/>
            <a:ext cx="2038937" cy="1261650"/>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914400" rtl="0" eaLnBrk="1" fontAlgn="base" latinLnBrk="0" hangingPunct="1">
              <a:lnSpc>
                <a:spcPct val="100000"/>
              </a:lnSpc>
              <a:spcBef>
                <a:spcPts val="1100"/>
              </a:spcBef>
              <a:spcAft>
                <a:spcPct val="0"/>
              </a:spcAft>
              <a:buClr>
                <a:srgbClr val="000000"/>
              </a:buClr>
              <a:buSzPct val="90000"/>
              <a:buFont typeface="Wingdings" pitchFamily="2" charset="2"/>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IBM Data Science Practitioner Course</a:t>
            </a:r>
          </a:p>
          <a:p>
            <a:pPr marL="0" marR="0" lvl="0" indent="0" algn="l" defTabSz="914400" rtl="0" eaLnBrk="1" fontAlgn="base" latinLnBrk="0" hangingPunct="1">
              <a:lnSpc>
                <a:spcPct val="100000"/>
              </a:lnSpc>
              <a:spcBef>
                <a:spcPts val="1100"/>
              </a:spcBef>
              <a:spcAft>
                <a:spcPct val="0"/>
              </a:spcAft>
              <a:buClr>
                <a:srgbClr val="000000"/>
              </a:buClr>
              <a:buSzPct val="90000"/>
              <a:buFont typeface="Wingdings" pitchFamily="2" charset="2"/>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INSTRUCTOR</a:t>
            </a:r>
          </a:p>
        </p:txBody>
      </p:sp>
      <p:sp>
        <p:nvSpPr>
          <p:cNvPr id="31" name="Content Placeholder 2">
            <a:extLst>
              <a:ext uri="{FF2B5EF4-FFF2-40B4-BE49-F238E27FC236}">
                <a16:creationId xmlns:a16="http://schemas.microsoft.com/office/drawing/2014/main" id="{A9C6049C-52A2-884E-ACA2-DDF10D3229A2}"/>
              </a:ext>
            </a:extLst>
          </p:cNvPr>
          <p:cNvSpPr txBox="1">
            <a:spLocks/>
          </p:cNvSpPr>
          <p:nvPr/>
        </p:nvSpPr>
        <p:spPr>
          <a:xfrm>
            <a:off x="2938857" y="2357352"/>
            <a:ext cx="5992306" cy="1899745"/>
          </a:xfrm>
          <a:prstGeom prst="rect">
            <a:avLst/>
          </a:prstGeom>
        </p:spPr>
        <p:txBody>
          <a:bodyPr vert="horz" lIns="68580" tIns="34290" rIns="68580" bIns="34290" rtlCol="0">
            <a:normAutofit/>
          </a:bodyPr>
          <a:lstStyle>
            <a:lvl1pPr marL="0" indent="0" algn="l" defTabSz="609585" rtl="0" eaLnBrk="1" latinLnBrk="0" hangingPunct="1">
              <a:spcBef>
                <a:spcPct val="20000"/>
              </a:spcBef>
              <a:buFont typeface="Arial"/>
              <a:buNone/>
              <a:defRPr sz="1600" kern="1200" baseline="0">
                <a:solidFill>
                  <a:schemeClr val="tx1"/>
                </a:solidFill>
                <a:latin typeface="IBM Plex Sans" panose="020B0503050203000203" pitchFamily="34" charset="77"/>
                <a:ea typeface="+mn-ea"/>
                <a:cs typeface="Arial"/>
              </a:defRPr>
            </a:lvl1pPr>
            <a:lvl2pPr marL="990575" indent="-380990"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2pPr>
            <a:lvl3pPr marL="1523962" indent="-304792"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3pPr>
            <a:lvl4pPr marL="2133547" indent="-304792"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4pPr>
            <a:lvl5pPr marL="2743131" indent="-304792"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Content Placeholder 2">
            <a:extLst>
              <a:ext uri="{FF2B5EF4-FFF2-40B4-BE49-F238E27FC236}">
                <a16:creationId xmlns:a16="http://schemas.microsoft.com/office/drawing/2014/main" id="{E13CA2B9-8869-2D4A-A612-8CF1C19C7DC9}"/>
              </a:ext>
            </a:extLst>
          </p:cNvPr>
          <p:cNvSpPr txBox="1">
            <a:spLocks/>
          </p:cNvSpPr>
          <p:nvPr/>
        </p:nvSpPr>
        <p:spPr>
          <a:xfrm>
            <a:off x="2915559" y="643732"/>
            <a:ext cx="5944099" cy="4840788"/>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685983" rtl="0" eaLnBrk="1" fontAlgn="base" latinLnBrk="0" hangingPunct="1">
              <a:lnSpc>
                <a:spcPct val="100000"/>
              </a:lnSpc>
              <a:spcBef>
                <a:spcPts val="18"/>
              </a:spcBef>
              <a:spcAft>
                <a:spcPts val="450"/>
              </a:spcAft>
              <a:buClr>
                <a:srgbClr val="000000"/>
              </a:buClr>
              <a:buSzPct val="90000"/>
              <a:buFont typeface="Wingdings" pitchFamily="2" charset="2"/>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ABOUT THIS BADGE</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Through an IBM instructor-led workshop, this badge earner has acquired skills on Data Science concepts, technology, and use cases.</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endParaRPr kumimoji="0" lang="en-US" sz="788"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badge earner has demonstrated proficiency on the following topics: Data Science Foundations, Data Gathering, Data Understanding, Data Modeling and Optimization, Design Thinking for Data Science, and Data Science Industry Use Cases.</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endParaRPr kumimoji="0" lang="en-US" sz="788"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earner has demonstrated the capacity to deliver the Data Science course as an instructor applying pedagogical skills to drive the group work using challenged based scenarios.</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endParaRPr kumimoji="0" lang="en-US" sz="105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SKILLS</a:t>
            </a:r>
          </a:p>
          <a:p>
            <a:pPr marL="0" marR="0" lvl="0" indent="0" algn="l" defTabSz="685983" rtl="0" eaLnBrk="1" fontAlgn="base" latinLnBrk="0" hangingPunct="1">
              <a:lnSpc>
                <a:spcPct val="100000"/>
              </a:lnSpc>
              <a:spcBef>
                <a:spcPts val="18"/>
              </a:spcBef>
              <a:spcAft>
                <a:spcPts val="450"/>
              </a:spcAft>
              <a:buClr>
                <a:srgbClr val="000000"/>
              </a:buClr>
              <a:buSzPct val="90000"/>
              <a:buFont typeface="Wingdings" pitchFamily="2" charset="2"/>
              <a:buNone/>
              <a:tabLst/>
              <a:defRPr/>
            </a:pPr>
            <a:r>
              <a:rPr kumimoji="0" lang="en-US"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Science Foundations, Data Science Methodology, Data Engineering, Data Collection, Data Cleansing, Data Wrangling, Data Visualization, Build and Train Machine Learning Models, Data Operations, Model Deployment, Model Visualization, Watson Studio, Design Thinking, Data Science Industry Use Cases, Trainer, Lecturer, Advisor,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Communication, Teamwork, Problem Solving</a:t>
            </a:r>
            <a:endParaRPr kumimoji="0" lang="en-US" sz="105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ts val="450"/>
              </a:spcAft>
              <a:buClr>
                <a:srgbClr val="000000"/>
              </a:buClr>
              <a:buSzPct val="90000"/>
              <a:buFont typeface="Wingdings" pitchFamily="2" charset="2"/>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CRITERIA</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IBM Plex Sans" charset="0"/>
              </a:rPr>
              <a:t>Must be a faculty member of a Higher Education Institution which has or is implementing the IBM Skills Academy Program. </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Must have completed the IBM Data Science Practitioners - Instructors Workshop.</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Must have earned the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Enterprise Design Thinking Practitioner Badge</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05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a:t>
            </a:r>
          </a:p>
          <a:p>
            <a:pPr marL="214313" marR="0" lvl="0" indent="-214313" algn="l" defTabSz="685983" rtl="0" eaLnBrk="1" fontAlgn="auto" latinLnBrk="0" hangingPunct="1">
              <a:lnSpc>
                <a:spcPct val="100000"/>
              </a:lnSpc>
              <a:spcBef>
                <a:spcPts val="225"/>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Must fulfill the requirements of IBM's Skills Academy teaching validation process. </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endParaRPr kumimoji="0" lang="en-US" sz="105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BFD97846-2052-F841-AFD3-293EF57F77B7}"/>
              </a:ext>
            </a:extLst>
          </p:cNvPr>
          <p:cNvSpPr>
            <a:spLocks noGrp="1"/>
          </p:cNvSpPr>
          <p:nvPr>
            <p:ph type="title"/>
          </p:nvPr>
        </p:nvSpPr>
        <p:spPr>
          <a:xfrm>
            <a:off x="265176" y="512064"/>
            <a:ext cx="4142232" cy="804672"/>
          </a:xfrm>
        </p:spPr>
        <p:txBody>
          <a:bodyPr/>
          <a:lstStyle/>
          <a:p>
            <a:r>
              <a:rPr lang="en-US" sz="1800" b="1" kern="1200" dirty="0">
                <a:solidFill>
                  <a:srgbClr val="000000"/>
                </a:solidFill>
              </a:rPr>
              <a:t>Instructor Badge</a:t>
            </a:r>
          </a:p>
        </p:txBody>
      </p:sp>
      <p:sp>
        <p:nvSpPr>
          <p:cNvPr id="10" name="Rectangle 9">
            <a:extLst>
              <a:ext uri="{FF2B5EF4-FFF2-40B4-BE49-F238E27FC236}">
                <a16:creationId xmlns:a16="http://schemas.microsoft.com/office/drawing/2014/main" id="{1DFBBF7B-986C-B342-A9ED-C40F7BC93FA9}"/>
              </a:ext>
            </a:extLst>
          </p:cNvPr>
          <p:cNvSpPr/>
          <p:nvPr/>
        </p:nvSpPr>
        <p:spPr>
          <a:xfrm>
            <a:off x="2763208" y="4641687"/>
            <a:ext cx="4406301" cy="543739"/>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2"/>
              </a:rPr>
              <a:t>https://www.youracclaim.com/org/ibm/badge/enterprise-design-thinking-practitioner</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51116" y="2712317"/>
            <a:ext cx="2850885" cy="400110"/>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solidFill>
                  <a:srgbClr val="000000"/>
                </a:solidFill>
                <a:effectLst/>
                <a:uLnTx/>
                <a:uFillTx/>
                <a:latin typeface="IBM Plex Sans Light"/>
                <a:ea typeface="+mn-ea"/>
                <a:cs typeface="+mn-cs"/>
                <a:hlinkClick r:id="rId3"/>
              </a:rPr>
              <a:t>https://www.youracclaim.com/org/ibm/badge/ibm-data-science-practitioner-instructor </a:t>
            </a:r>
            <a:endParaRPr kumimoji="0" lang="en-US" sz="10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pic>
        <p:nvPicPr>
          <p:cNvPr id="9" name="Picture 10" descr="A screenshot of a cell phone&#10;&#10;Description generated with high confidence">
            <a:extLst>
              <a:ext uri="{FF2B5EF4-FFF2-40B4-BE49-F238E27FC236}">
                <a16:creationId xmlns:a16="http://schemas.microsoft.com/office/drawing/2014/main" id="{09A5B340-F4AA-422D-BC04-D1259BABC918}"/>
              </a:ext>
            </a:extLst>
          </p:cNvPr>
          <p:cNvPicPr>
            <a:picLocks noChangeAspect="1"/>
          </p:cNvPicPr>
          <p:nvPr/>
        </p:nvPicPr>
        <p:blipFill>
          <a:blip r:embed="rId4"/>
          <a:stretch>
            <a:fillRect/>
          </a:stretch>
        </p:blipFill>
        <p:spPr>
          <a:xfrm>
            <a:off x="420129" y="943526"/>
            <a:ext cx="1623370" cy="1623370"/>
          </a:xfrm>
          <a:prstGeom prst="rect">
            <a:avLst/>
          </a:prstGeom>
        </p:spPr>
      </p:pic>
      <p:sp>
        <p:nvSpPr>
          <p:cNvPr id="12" name="IBM GARAGE">
            <a:extLst>
              <a:ext uri="{FF2B5EF4-FFF2-40B4-BE49-F238E27FC236}">
                <a16:creationId xmlns:a16="http://schemas.microsoft.com/office/drawing/2014/main" id="{C9607084-2DDB-EC4F-A4D0-126891BB4E2E}"/>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Tree>
    <p:extLst>
      <p:ext uri="{BB962C8B-B14F-4D97-AF65-F5344CB8AC3E}">
        <p14:creationId xmlns:p14="http://schemas.microsoft.com/office/powerpoint/2010/main" val="1204973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 2018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13</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930C7BBF-DDF7-A14F-9FB7-A2311CA091D3}"/>
              </a:ext>
            </a:extLst>
          </p:cNvPr>
          <p:cNvSpPr>
            <a:spLocks noGrp="1"/>
          </p:cNvSpPr>
          <p:nvPr>
            <p:ph type="body" sz="quarter" idx="12"/>
          </p:nvPr>
        </p:nvSpPr>
        <p:spPr>
          <a:xfrm>
            <a:off x="362213" y="913662"/>
            <a:ext cx="1626126" cy="3252216"/>
          </a:xfrm>
        </p:spPr>
        <p:txBody>
          <a:bodyPr/>
          <a:lstStyle/>
          <a:p>
            <a:endParaRPr lang="en-US" b="1" dirty="0">
              <a:solidFill>
                <a:schemeClr val="tx1">
                  <a:lumMod val="75000"/>
                  <a:lumOff val="25000"/>
                </a:schemeClr>
              </a:solidFill>
              <a:latin typeface="Arial" panose="020B0604020202020204" pitchFamily="34" charset="0"/>
              <a:cs typeface="Arial" panose="020B0604020202020204" pitchFamily="34" charset="0"/>
            </a:endParaRPr>
          </a:p>
          <a:p>
            <a:r>
              <a:rPr lang="en-US" b="1" dirty="0">
                <a:solidFill>
                  <a:schemeClr val="tx1">
                    <a:lumMod val="75000"/>
                    <a:lumOff val="25000"/>
                  </a:schemeClr>
                </a:solidFill>
                <a:latin typeface="Arial" panose="020B0604020202020204" pitchFamily="34" charset="0"/>
                <a:cs typeface="Arial" panose="020B0604020202020204" pitchFamily="34" charset="0"/>
              </a:rPr>
              <a:t>STUDENTS</a:t>
            </a:r>
          </a:p>
          <a:p>
            <a:r>
              <a:rPr lang="en-US" sz="1600" b="1" dirty="0">
                <a:solidFill>
                  <a:srgbClr val="0348EB"/>
                </a:solidFill>
                <a:latin typeface="Arial" panose="020B0604020202020204" pitchFamily="34" charset="0"/>
                <a:cs typeface="Arial" panose="020B0604020202020204" pitchFamily="34" charset="0"/>
              </a:rPr>
              <a:t>Knowledge transfer of industry skills</a:t>
            </a:r>
            <a:endParaRPr lang="en-US" sz="1200" dirty="0">
              <a:solidFill>
                <a:srgbClr val="0348EB"/>
              </a:solidFill>
              <a:latin typeface="Arial" panose="020B0604020202020204" pitchFamily="34" charset="0"/>
              <a:cs typeface="Arial" panose="020B0604020202020204" pitchFamily="34" charset="0"/>
            </a:endParaRPr>
          </a:p>
          <a:p>
            <a:pPr>
              <a:spcBef>
                <a:spcPts val="0"/>
              </a:spcBef>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Students access the learning material through the university education channels: </a:t>
            </a:r>
            <a:endParaRPr lang="en-US" sz="700" dirty="0">
              <a:latin typeface="Arial" panose="020B0604020202020204" pitchFamily="34" charset="0"/>
              <a:cs typeface="Arial" panose="020B0604020202020204" pitchFamily="34" charset="0"/>
            </a:endParaRPr>
          </a:p>
          <a:p>
            <a:pPr marL="171450" indent="-171450">
              <a:spcBef>
                <a:spcPts val="900"/>
              </a:spcBef>
              <a:buFont typeface="Arial" panose="020B0604020202020204" pitchFamily="34" charset="0"/>
              <a:buChar char="•"/>
            </a:pPr>
            <a:r>
              <a:rPr lang="en-US" sz="700" dirty="0">
                <a:latin typeface="Arial" panose="020B0604020202020204" pitchFamily="34" charset="0"/>
                <a:cs typeface="Arial" panose="020B0604020202020204" pitchFamily="34" charset="0"/>
              </a:rPr>
              <a:t>ACADEMIC COURSES</a:t>
            </a:r>
          </a:p>
          <a:p>
            <a:pPr marL="171450" indent="-171450">
              <a:spcBef>
                <a:spcPts val="300"/>
              </a:spcBef>
              <a:buFont typeface="Arial" panose="020B0604020202020204" pitchFamily="34" charset="0"/>
              <a:buChar char="•"/>
            </a:pPr>
            <a:r>
              <a:rPr lang="en-US" sz="700" dirty="0">
                <a:latin typeface="Arial" panose="020B0604020202020204" pitchFamily="34" charset="0"/>
                <a:cs typeface="Arial" panose="020B0604020202020204" pitchFamily="34" charset="0"/>
              </a:rPr>
              <a:t>INTENSIVE BOOTCAMPS</a:t>
            </a:r>
          </a:p>
          <a:p>
            <a:pPr marL="171450" indent="-171450">
              <a:spcBef>
                <a:spcPts val="300"/>
              </a:spcBef>
              <a:buFont typeface="Arial" panose="020B0604020202020204" pitchFamily="34" charset="0"/>
              <a:buChar char="•"/>
            </a:pPr>
            <a:r>
              <a:rPr lang="en-US" sz="700" dirty="0">
                <a:latin typeface="Arial" panose="020B0604020202020204" pitchFamily="34" charset="0"/>
                <a:cs typeface="Arial" panose="020B0604020202020204" pitchFamily="34" charset="0"/>
              </a:rPr>
              <a:t>OUTREACH PROGRAMS </a:t>
            </a:r>
          </a:p>
          <a:p>
            <a:pPr marL="171450" indent="-171450">
              <a:spcBef>
                <a:spcPts val="300"/>
              </a:spcBef>
              <a:buFont typeface="Arial" panose="020B0604020202020204" pitchFamily="34" charset="0"/>
              <a:buChar char="•"/>
            </a:pPr>
            <a:r>
              <a:rPr lang="en-US" sz="700" dirty="0">
                <a:latin typeface="Arial" panose="020B0604020202020204" pitchFamily="34" charset="0"/>
                <a:cs typeface="Arial" panose="020B0604020202020204" pitchFamily="34" charset="0"/>
              </a:rPr>
              <a:t>UPSKILLING CORPORATE PARTNERS</a:t>
            </a:r>
            <a:endParaRPr lang="en-US" sz="1100" dirty="0">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ABF25ED0-8E87-5446-9960-0E000FA74562}"/>
              </a:ext>
            </a:extLst>
          </p:cNvPr>
          <p:cNvSpPr/>
          <p:nvPr/>
        </p:nvSpPr>
        <p:spPr>
          <a:xfrm>
            <a:off x="2582790" y="2380826"/>
            <a:ext cx="1136174" cy="843395"/>
          </a:xfrm>
          <a:custGeom>
            <a:avLst/>
            <a:gdLst>
              <a:gd name="connsiteX0" fmla="*/ 0 w 1022556"/>
              <a:gd name="connsiteY0" fmla="*/ 84340 h 843395"/>
              <a:gd name="connsiteX1" fmla="*/ 84340 w 1022556"/>
              <a:gd name="connsiteY1" fmla="*/ 0 h 843395"/>
              <a:gd name="connsiteX2" fmla="*/ 938217 w 1022556"/>
              <a:gd name="connsiteY2" fmla="*/ 0 h 843395"/>
              <a:gd name="connsiteX3" fmla="*/ 1022557 w 1022556"/>
              <a:gd name="connsiteY3" fmla="*/ 84340 h 843395"/>
              <a:gd name="connsiteX4" fmla="*/ 1022556 w 1022556"/>
              <a:gd name="connsiteY4" fmla="*/ 759056 h 843395"/>
              <a:gd name="connsiteX5" fmla="*/ 938216 w 1022556"/>
              <a:gd name="connsiteY5" fmla="*/ 843396 h 843395"/>
              <a:gd name="connsiteX6" fmla="*/ 84340 w 1022556"/>
              <a:gd name="connsiteY6" fmla="*/ 843395 h 843395"/>
              <a:gd name="connsiteX7" fmla="*/ 0 w 1022556"/>
              <a:gd name="connsiteY7" fmla="*/ 759055 h 843395"/>
              <a:gd name="connsiteX8" fmla="*/ 0 w 1022556"/>
              <a:gd name="connsiteY8" fmla="*/ 84340 h 8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56" h="843395">
                <a:moveTo>
                  <a:pt x="0" y="84340"/>
                </a:moveTo>
                <a:cubicBezTo>
                  <a:pt x="0" y="37760"/>
                  <a:pt x="37760" y="0"/>
                  <a:pt x="84340" y="0"/>
                </a:cubicBezTo>
                <a:lnTo>
                  <a:pt x="938217" y="0"/>
                </a:lnTo>
                <a:cubicBezTo>
                  <a:pt x="984797" y="0"/>
                  <a:pt x="1022557" y="37760"/>
                  <a:pt x="1022557" y="84340"/>
                </a:cubicBezTo>
                <a:cubicBezTo>
                  <a:pt x="1022557" y="309245"/>
                  <a:pt x="1022556" y="534151"/>
                  <a:pt x="1022556" y="759056"/>
                </a:cubicBezTo>
                <a:cubicBezTo>
                  <a:pt x="1022556" y="805636"/>
                  <a:pt x="984796" y="843396"/>
                  <a:pt x="938216" y="843396"/>
                </a:cubicBezTo>
                <a:lnTo>
                  <a:pt x="84340" y="843395"/>
                </a:lnTo>
                <a:cubicBezTo>
                  <a:pt x="37760" y="843395"/>
                  <a:pt x="0" y="805635"/>
                  <a:pt x="0" y="759055"/>
                </a:cubicBezTo>
                <a:lnTo>
                  <a:pt x="0" y="84340"/>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137160" marR="0" lvl="1" indent="-137160" algn="l" defTabSz="889000" rtl="0" eaLnBrk="1" fontAlgn="auto" latinLnBrk="0" hangingPunct="1">
              <a:lnSpc>
                <a:spcPct val="90000"/>
              </a:lnSpc>
              <a:spcBef>
                <a:spcPct val="0"/>
              </a:spcBef>
              <a:spcAft>
                <a:spcPct val="15000"/>
              </a:spcAft>
              <a:buClrTx/>
              <a:buSzTx/>
              <a:buFontTx/>
              <a:buChar char="•"/>
              <a:tabLst/>
              <a:defRPr/>
            </a:pPr>
            <a:endPar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IBM Branding</a:t>
            </a: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Marketing</a:t>
            </a: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Collateral</a:t>
            </a:r>
          </a:p>
        </p:txBody>
      </p:sp>
      <p:sp>
        <p:nvSpPr>
          <p:cNvPr id="12" name="Circular Arrow 11">
            <a:extLst>
              <a:ext uri="{FF2B5EF4-FFF2-40B4-BE49-F238E27FC236}">
                <a16:creationId xmlns:a16="http://schemas.microsoft.com/office/drawing/2014/main" id="{BDDF94E8-24C1-0945-B76D-DD682F889267}"/>
              </a:ext>
            </a:extLst>
          </p:cNvPr>
          <p:cNvSpPr/>
          <p:nvPr/>
        </p:nvSpPr>
        <p:spPr>
          <a:xfrm>
            <a:off x="3326982" y="1842580"/>
            <a:ext cx="1320287" cy="1320287"/>
          </a:xfrm>
          <a:prstGeom prst="circularArrow">
            <a:avLst>
              <a:gd name="adj1" fmla="val 3308"/>
              <a:gd name="adj2" fmla="val 408578"/>
              <a:gd name="adj3" fmla="val 19415911"/>
              <a:gd name="adj4" fmla="val 12575511"/>
              <a:gd name="adj5" fmla="val 3859"/>
            </a:avLst>
          </a:prstGeom>
          <a:solidFill>
            <a:srgbClr val="4472C4">
              <a:tint val="60000"/>
              <a:hueOff val="0"/>
              <a:satOff val="0"/>
              <a:lumOff val="0"/>
              <a:alphaOff val="0"/>
            </a:srgbClr>
          </a:solidFill>
          <a:ln>
            <a:noFill/>
          </a:ln>
          <a:effectLst/>
        </p:spPr>
        <p:style>
          <a:lnRef idx="0">
            <a:scrgbClr r="0" g="0" b="0"/>
          </a:lnRef>
          <a:fillRef idx="1">
            <a:scrgbClr r="0" g="0" b="0"/>
          </a:fillRef>
          <a:effectRef idx="0">
            <a:scrgbClr r="0" g="0" b="0"/>
          </a:effectRef>
          <a:fontRef idx="minor">
            <a:schemeClr val="lt1"/>
          </a:fontRef>
        </p:style>
      </p:sp>
      <p:sp>
        <p:nvSpPr>
          <p:cNvPr id="13" name="Freeform 12">
            <a:extLst>
              <a:ext uri="{FF2B5EF4-FFF2-40B4-BE49-F238E27FC236}">
                <a16:creationId xmlns:a16="http://schemas.microsoft.com/office/drawing/2014/main" id="{501431BD-01F8-424D-AA20-73D53E0340FE}"/>
              </a:ext>
            </a:extLst>
          </p:cNvPr>
          <p:cNvSpPr/>
          <p:nvPr/>
        </p:nvSpPr>
        <p:spPr>
          <a:xfrm>
            <a:off x="2999762" y="2200098"/>
            <a:ext cx="908939" cy="361455"/>
          </a:xfrm>
          <a:custGeom>
            <a:avLst/>
            <a:gdLst>
              <a:gd name="connsiteX0" fmla="*/ 0 w 908939"/>
              <a:gd name="connsiteY0" fmla="*/ 36146 h 361455"/>
              <a:gd name="connsiteX1" fmla="*/ 36146 w 908939"/>
              <a:gd name="connsiteY1" fmla="*/ 0 h 361455"/>
              <a:gd name="connsiteX2" fmla="*/ 872794 w 908939"/>
              <a:gd name="connsiteY2" fmla="*/ 0 h 361455"/>
              <a:gd name="connsiteX3" fmla="*/ 908940 w 908939"/>
              <a:gd name="connsiteY3" fmla="*/ 36146 h 361455"/>
              <a:gd name="connsiteX4" fmla="*/ 908939 w 908939"/>
              <a:gd name="connsiteY4" fmla="*/ 325310 h 361455"/>
              <a:gd name="connsiteX5" fmla="*/ 872793 w 908939"/>
              <a:gd name="connsiteY5" fmla="*/ 361456 h 361455"/>
              <a:gd name="connsiteX6" fmla="*/ 36146 w 908939"/>
              <a:gd name="connsiteY6" fmla="*/ 361455 h 361455"/>
              <a:gd name="connsiteX7" fmla="*/ 0 w 908939"/>
              <a:gd name="connsiteY7" fmla="*/ 325309 h 361455"/>
              <a:gd name="connsiteX8" fmla="*/ 0 w 908939"/>
              <a:gd name="connsiteY8" fmla="*/ 36146 h 3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939" h="361455">
                <a:moveTo>
                  <a:pt x="0" y="36146"/>
                </a:moveTo>
                <a:cubicBezTo>
                  <a:pt x="0" y="16183"/>
                  <a:pt x="16183" y="0"/>
                  <a:pt x="36146" y="0"/>
                </a:cubicBezTo>
                <a:lnTo>
                  <a:pt x="872794" y="0"/>
                </a:lnTo>
                <a:cubicBezTo>
                  <a:pt x="892757" y="0"/>
                  <a:pt x="908940" y="16183"/>
                  <a:pt x="908940" y="36146"/>
                </a:cubicBezTo>
                <a:cubicBezTo>
                  <a:pt x="908940" y="132534"/>
                  <a:pt x="908939" y="228922"/>
                  <a:pt x="908939" y="325310"/>
                </a:cubicBezTo>
                <a:cubicBezTo>
                  <a:pt x="908939" y="345273"/>
                  <a:pt x="892756" y="361456"/>
                  <a:pt x="872793" y="361456"/>
                </a:cubicBezTo>
                <a:lnTo>
                  <a:pt x="36146" y="361455"/>
                </a:lnTo>
                <a:cubicBezTo>
                  <a:pt x="16183" y="361455"/>
                  <a:pt x="0" y="345272"/>
                  <a:pt x="0" y="325309"/>
                </a:cubicBezTo>
                <a:lnTo>
                  <a:pt x="0" y="36146"/>
                </a:lnTo>
                <a:close/>
              </a:path>
            </a:pathLst>
          </a:custGeom>
          <a:solidFill>
            <a:srgbClr val="0348EB"/>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Program Deployment</a:t>
            </a:r>
          </a:p>
        </p:txBody>
      </p:sp>
      <p:sp>
        <p:nvSpPr>
          <p:cNvPr id="14" name="Freeform 13">
            <a:extLst>
              <a:ext uri="{FF2B5EF4-FFF2-40B4-BE49-F238E27FC236}">
                <a16:creationId xmlns:a16="http://schemas.microsoft.com/office/drawing/2014/main" id="{8DB88153-AC29-684B-AD3F-8D6D8F74DB15}"/>
              </a:ext>
            </a:extLst>
          </p:cNvPr>
          <p:cNvSpPr/>
          <p:nvPr/>
        </p:nvSpPr>
        <p:spPr>
          <a:xfrm>
            <a:off x="4116679" y="2380826"/>
            <a:ext cx="1136174" cy="843395"/>
          </a:xfrm>
          <a:custGeom>
            <a:avLst/>
            <a:gdLst>
              <a:gd name="connsiteX0" fmla="*/ 0 w 1022556"/>
              <a:gd name="connsiteY0" fmla="*/ 84340 h 843395"/>
              <a:gd name="connsiteX1" fmla="*/ 84340 w 1022556"/>
              <a:gd name="connsiteY1" fmla="*/ 0 h 843395"/>
              <a:gd name="connsiteX2" fmla="*/ 938217 w 1022556"/>
              <a:gd name="connsiteY2" fmla="*/ 0 h 843395"/>
              <a:gd name="connsiteX3" fmla="*/ 1022557 w 1022556"/>
              <a:gd name="connsiteY3" fmla="*/ 84340 h 843395"/>
              <a:gd name="connsiteX4" fmla="*/ 1022556 w 1022556"/>
              <a:gd name="connsiteY4" fmla="*/ 759056 h 843395"/>
              <a:gd name="connsiteX5" fmla="*/ 938216 w 1022556"/>
              <a:gd name="connsiteY5" fmla="*/ 843396 h 843395"/>
              <a:gd name="connsiteX6" fmla="*/ 84340 w 1022556"/>
              <a:gd name="connsiteY6" fmla="*/ 843395 h 843395"/>
              <a:gd name="connsiteX7" fmla="*/ 0 w 1022556"/>
              <a:gd name="connsiteY7" fmla="*/ 759055 h 843395"/>
              <a:gd name="connsiteX8" fmla="*/ 0 w 1022556"/>
              <a:gd name="connsiteY8" fmla="*/ 84340 h 8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56" h="843395">
                <a:moveTo>
                  <a:pt x="0" y="84340"/>
                </a:moveTo>
                <a:cubicBezTo>
                  <a:pt x="0" y="37760"/>
                  <a:pt x="37760" y="0"/>
                  <a:pt x="84340" y="0"/>
                </a:cubicBezTo>
                <a:lnTo>
                  <a:pt x="938217" y="0"/>
                </a:lnTo>
                <a:cubicBezTo>
                  <a:pt x="984797" y="0"/>
                  <a:pt x="1022557" y="37760"/>
                  <a:pt x="1022557" y="84340"/>
                </a:cubicBezTo>
                <a:cubicBezTo>
                  <a:pt x="1022557" y="309245"/>
                  <a:pt x="1022556" y="534151"/>
                  <a:pt x="1022556" y="759056"/>
                </a:cubicBezTo>
                <a:cubicBezTo>
                  <a:pt x="1022556" y="805636"/>
                  <a:pt x="984796" y="843396"/>
                  <a:pt x="938216" y="843396"/>
                </a:cubicBezTo>
                <a:lnTo>
                  <a:pt x="84340" y="843395"/>
                </a:lnTo>
                <a:cubicBezTo>
                  <a:pt x="37760" y="843395"/>
                  <a:pt x="0" y="805635"/>
                  <a:pt x="0" y="759055"/>
                </a:cubicBezTo>
                <a:lnTo>
                  <a:pt x="0" y="84340"/>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Access to learning platform</a:t>
            </a:r>
          </a:p>
        </p:txBody>
      </p:sp>
      <p:sp>
        <p:nvSpPr>
          <p:cNvPr id="15" name="Shape 14">
            <a:extLst>
              <a:ext uri="{FF2B5EF4-FFF2-40B4-BE49-F238E27FC236}">
                <a16:creationId xmlns:a16="http://schemas.microsoft.com/office/drawing/2014/main" id="{67275412-5EF8-214B-8BDA-C33A378F805D}"/>
              </a:ext>
            </a:extLst>
          </p:cNvPr>
          <p:cNvSpPr/>
          <p:nvPr/>
        </p:nvSpPr>
        <p:spPr>
          <a:xfrm>
            <a:off x="4853392" y="2539770"/>
            <a:ext cx="1189627" cy="1189627"/>
          </a:xfrm>
          <a:prstGeom prst="leftCircularArrow">
            <a:avLst>
              <a:gd name="adj1" fmla="val 3671"/>
              <a:gd name="adj2" fmla="val 457399"/>
              <a:gd name="adj3" fmla="val 2232910"/>
              <a:gd name="adj4" fmla="val 9024489"/>
              <a:gd name="adj5" fmla="val 4283"/>
            </a:avLst>
          </a:prstGeom>
          <a:solidFill>
            <a:srgbClr val="4472C4">
              <a:tint val="60000"/>
              <a:hueOff val="0"/>
              <a:satOff val="0"/>
              <a:lumOff val="0"/>
              <a:alphaOff val="0"/>
            </a:srgbClr>
          </a:solidFill>
          <a:ln>
            <a:noFill/>
          </a:ln>
          <a:effectLst/>
        </p:spPr>
        <p:style>
          <a:lnRef idx="0">
            <a:scrgbClr r="0" g="0" b="0"/>
          </a:lnRef>
          <a:fillRef idx="1">
            <a:scrgbClr r="0" g="0" b="0"/>
          </a:fillRef>
          <a:effectRef idx="0">
            <a:scrgbClr r="0" g="0" b="0"/>
          </a:effectRef>
          <a:fontRef idx="minor">
            <a:schemeClr val="lt1"/>
          </a:fontRef>
        </p:style>
      </p:sp>
      <p:sp>
        <p:nvSpPr>
          <p:cNvPr id="16" name="Freeform 15">
            <a:extLst>
              <a:ext uri="{FF2B5EF4-FFF2-40B4-BE49-F238E27FC236}">
                <a16:creationId xmlns:a16="http://schemas.microsoft.com/office/drawing/2014/main" id="{E78EBDB4-74E1-6C49-B6E4-B8EAF789D8D7}"/>
              </a:ext>
            </a:extLst>
          </p:cNvPr>
          <p:cNvSpPr/>
          <p:nvPr/>
        </p:nvSpPr>
        <p:spPr>
          <a:xfrm>
            <a:off x="4517650" y="3043494"/>
            <a:ext cx="908939" cy="361455"/>
          </a:xfrm>
          <a:custGeom>
            <a:avLst/>
            <a:gdLst>
              <a:gd name="connsiteX0" fmla="*/ 0 w 908939"/>
              <a:gd name="connsiteY0" fmla="*/ 36146 h 361455"/>
              <a:gd name="connsiteX1" fmla="*/ 36146 w 908939"/>
              <a:gd name="connsiteY1" fmla="*/ 0 h 361455"/>
              <a:gd name="connsiteX2" fmla="*/ 872794 w 908939"/>
              <a:gd name="connsiteY2" fmla="*/ 0 h 361455"/>
              <a:gd name="connsiteX3" fmla="*/ 908940 w 908939"/>
              <a:gd name="connsiteY3" fmla="*/ 36146 h 361455"/>
              <a:gd name="connsiteX4" fmla="*/ 908939 w 908939"/>
              <a:gd name="connsiteY4" fmla="*/ 325310 h 361455"/>
              <a:gd name="connsiteX5" fmla="*/ 872793 w 908939"/>
              <a:gd name="connsiteY5" fmla="*/ 361456 h 361455"/>
              <a:gd name="connsiteX6" fmla="*/ 36146 w 908939"/>
              <a:gd name="connsiteY6" fmla="*/ 361455 h 361455"/>
              <a:gd name="connsiteX7" fmla="*/ 0 w 908939"/>
              <a:gd name="connsiteY7" fmla="*/ 325309 h 361455"/>
              <a:gd name="connsiteX8" fmla="*/ 0 w 908939"/>
              <a:gd name="connsiteY8" fmla="*/ 36146 h 3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939" h="361455">
                <a:moveTo>
                  <a:pt x="0" y="36146"/>
                </a:moveTo>
                <a:cubicBezTo>
                  <a:pt x="0" y="16183"/>
                  <a:pt x="16183" y="0"/>
                  <a:pt x="36146" y="0"/>
                </a:cubicBezTo>
                <a:lnTo>
                  <a:pt x="872794" y="0"/>
                </a:lnTo>
                <a:cubicBezTo>
                  <a:pt x="892757" y="0"/>
                  <a:pt x="908940" y="16183"/>
                  <a:pt x="908940" y="36146"/>
                </a:cubicBezTo>
                <a:cubicBezTo>
                  <a:pt x="908940" y="132534"/>
                  <a:pt x="908939" y="228922"/>
                  <a:pt x="908939" y="325310"/>
                </a:cubicBezTo>
                <a:cubicBezTo>
                  <a:pt x="908939" y="345273"/>
                  <a:pt x="892756" y="361456"/>
                  <a:pt x="872793" y="361456"/>
                </a:cubicBezTo>
                <a:lnTo>
                  <a:pt x="36146" y="361455"/>
                </a:lnTo>
                <a:cubicBezTo>
                  <a:pt x="16183" y="361455"/>
                  <a:pt x="0" y="345272"/>
                  <a:pt x="0" y="325309"/>
                </a:cubicBezTo>
                <a:lnTo>
                  <a:pt x="0" y="36146"/>
                </a:lnTo>
                <a:close/>
              </a:path>
            </a:pathLst>
          </a:custGeom>
          <a:solidFill>
            <a:srgbClr val="0348EB"/>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Student Enrollment </a:t>
            </a:r>
          </a:p>
        </p:txBody>
      </p:sp>
      <p:sp>
        <p:nvSpPr>
          <p:cNvPr id="17" name="Freeform 16">
            <a:extLst>
              <a:ext uri="{FF2B5EF4-FFF2-40B4-BE49-F238E27FC236}">
                <a16:creationId xmlns:a16="http://schemas.microsoft.com/office/drawing/2014/main" id="{5942648B-45F4-B241-9730-3B945EBDB2AD}"/>
              </a:ext>
            </a:extLst>
          </p:cNvPr>
          <p:cNvSpPr/>
          <p:nvPr/>
        </p:nvSpPr>
        <p:spPr>
          <a:xfrm>
            <a:off x="5634567" y="2380826"/>
            <a:ext cx="1136174" cy="843395"/>
          </a:xfrm>
          <a:custGeom>
            <a:avLst/>
            <a:gdLst>
              <a:gd name="connsiteX0" fmla="*/ 0 w 1022556"/>
              <a:gd name="connsiteY0" fmla="*/ 84340 h 843395"/>
              <a:gd name="connsiteX1" fmla="*/ 84340 w 1022556"/>
              <a:gd name="connsiteY1" fmla="*/ 0 h 843395"/>
              <a:gd name="connsiteX2" fmla="*/ 938217 w 1022556"/>
              <a:gd name="connsiteY2" fmla="*/ 0 h 843395"/>
              <a:gd name="connsiteX3" fmla="*/ 1022557 w 1022556"/>
              <a:gd name="connsiteY3" fmla="*/ 84340 h 843395"/>
              <a:gd name="connsiteX4" fmla="*/ 1022556 w 1022556"/>
              <a:gd name="connsiteY4" fmla="*/ 759056 h 843395"/>
              <a:gd name="connsiteX5" fmla="*/ 938216 w 1022556"/>
              <a:gd name="connsiteY5" fmla="*/ 843396 h 843395"/>
              <a:gd name="connsiteX6" fmla="*/ 84340 w 1022556"/>
              <a:gd name="connsiteY6" fmla="*/ 843395 h 843395"/>
              <a:gd name="connsiteX7" fmla="*/ 0 w 1022556"/>
              <a:gd name="connsiteY7" fmla="*/ 759055 h 843395"/>
              <a:gd name="connsiteX8" fmla="*/ 0 w 1022556"/>
              <a:gd name="connsiteY8" fmla="*/ 84340 h 8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56" h="843395">
                <a:moveTo>
                  <a:pt x="0" y="84340"/>
                </a:moveTo>
                <a:cubicBezTo>
                  <a:pt x="0" y="37760"/>
                  <a:pt x="37760" y="0"/>
                  <a:pt x="84340" y="0"/>
                </a:cubicBezTo>
                <a:lnTo>
                  <a:pt x="938217" y="0"/>
                </a:lnTo>
                <a:cubicBezTo>
                  <a:pt x="984797" y="0"/>
                  <a:pt x="1022557" y="37760"/>
                  <a:pt x="1022557" y="84340"/>
                </a:cubicBezTo>
                <a:cubicBezTo>
                  <a:pt x="1022557" y="309245"/>
                  <a:pt x="1022556" y="534151"/>
                  <a:pt x="1022556" y="759056"/>
                </a:cubicBezTo>
                <a:cubicBezTo>
                  <a:pt x="1022556" y="805636"/>
                  <a:pt x="984796" y="843396"/>
                  <a:pt x="938216" y="843396"/>
                </a:cubicBezTo>
                <a:lnTo>
                  <a:pt x="84340" y="843395"/>
                </a:lnTo>
                <a:cubicBezTo>
                  <a:pt x="37760" y="843395"/>
                  <a:pt x="0" y="805635"/>
                  <a:pt x="0" y="759055"/>
                </a:cubicBezTo>
                <a:lnTo>
                  <a:pt x="0" y="84340"/>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137160" marR="0" lvl="1" indent="-137160" algn="l" defTabSz="889000" rtl="0" eaLnBrk="1" fontAlgn="auto" latinLnBrk="0" hangingPunct="1">
              <a:lnSpc>
                <a:spcPct val="90000"/>
              </a:lnSpc>
              <a:spcBef>
                <a:spcPct val="0"/>
              </a:spcBef>
              <a:spcAft>
                <a:spcPct val="15000"/>
              </a:spcAft>
              <a:buClrTx/>
              <a:buSzTx/>
              <a:buFontTx/>
              <a:buChar char="•"/>
              <a:tabLst/>
              <a:defRPr/>
            </a:pPr>
            <a:endPar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Led by university instructor</a:t>
            </a:r>
          </a:p>
        </p:txBody>
      </p:sp>
      <p:sp>
        <p:nvSpPr>
          <p:cNvPr id="18" name="Circular Arrow 17">
            <a:extLst>
              <a:ext uri="{FF2B5EF4-FFF2-40B4-BE49-F238E27FC236}">
                <a16:creationId xmlns:a16="http://schemas.microsoft.com/office/drawing/2014/main" id="{6F8CF2F8-2921-C041-8332-88056CD0E923}"/>
              </a:ext>
            </a:extLst>
          </p:cNvPr>
          <p:cNvSpPr/>
          <p:nvPr/>
        </p:nvSpPr>
        <p:spPr>
          <a:xfrm>
            <a:off x="6353614" y="1842580"/>
            <a:ext cx="1320287" cy="1320287"/>
          </a:xfrm>
          <a:prstGeom prst="circularArrow">
            <a:avLst>
              <a:gd name="adj1" fmla="val 3308"/>
              <a:gd name="adj2" fmla="val 408578"/>
              <a:gd name="adj3" fmla="val 19415911"/>
              <a:gd name="adj4" fmla="val 12575511"/>
              <a:gd name="adj5" fmla="val 3859"/>
            </a:avLst>
          </a:prstGeom>
          <a:solidFill>
            <a:srgbClr val="4472C4">
              <a:tint val="60000"/>
              <a:hueOff val="0"/>
              <a:satOff val="0"/>
              <a:lumOff val="0"/>
              <a:alphaOff val="0"/>
            </a:srgbClr>
          </a:solidFill>
          <a:ln>
            <a:noFill/>
          </a:ln>
          <a:effectLst/>
        </p:spPr>
        <p:style>
          <a:lnRef idx="0">
            <a:scrgbClr r="0" g="0" b="0"/>
          </a:lnRef>
          <a:fillRef idx="1">
            <a:scrgbClr r="0" g="0" b="0"/>
          </a:fillRef>
          <a:effectRef idx="0">
            <a:scrgbClr r="0" g="0" b="0"/>
          </a:effectRef>
          <a:fontRef idx="minor">
            <a:schemeClr val="lt1"/>
          </a:fontRef>
        </p:style>
      </p:sp>
      <p:sp>
        <p:nvSpPr>
          <p:cNvPr id="19" name="Freeform 18">
            <a:extLst>
              <a:ext uri="{FF2B5EF4-FFF2-40B4-BE49-F238E27FC236}">
                <a16:creationId xmlns:a16="http://schemas.microsoft.com/office/drawing/2014/main" id="{721EB69A-B9AA-F04F-B891-7DCEF95D3F82}"/>
              </a:ext>
            </a:extLst>
          </p:cNvPr>
          <p:cNvSpPr/>
          <p:nvPr/>
        </p:nvSpPr>
        <p:spPr>
          <a:xfrm>
            <a:off x="6026394" y="2200098"/>
            <a:ext cx="908939" cy="361455"/>
          </a:xfrm>
          <a:custGeom>
            <a:avLst/>
            <a:gdLst>
              <a:gd name="connsiteX0" fmla="*/ 0 w 908939"/>
              <a:gd name="connsiteY0" fmla="*/ 36146 h 361455"/>
              <a:gd name="connsiteX1" fmla="*/ 36146 w 908939"/>
              <a:gd name="connsiteY1" fmla="*/ 0 h 361455"/>
              <a:gd name="connsiteX2" fmla="*/ 872794 w 908939"/>
              <a:gd name="connsiteY2" fmla="*/ 0 h 361455"/>
              <a:gd name="connsiteX3" fmla="*/ 908940 w 908939"/>
              <a:gd name="connsiteY3" fmla="*/ 36146 h 361455"/>
              <a:gd name="connsiteX4" fmla="*/ 908939 w 908939"/>
              <a:gd name="connsiteY4" fmla="*/ 325310 h 361455"/>
              <a:gd name="connsiteX5" fmla="*/ 872793 w 908939"/>
              <a:gd name="connsiteY5" fmla="*/ 361456 h 361455"/>
              <a:gd name="connsiteX6" fmla="*/ 36146 w 908939"/>
              <a:gd name="connsiteY6" fmla="*/ 361455 h 361455"/>
              <a:gd name="connsiteX7" fmla="*/ 0 w 908939"/>
              <a:gd name="connsiteY7" fmla="*/ 325309 h 361455"/>
              <a:gd name="connsiteX8" fmla="*/ 0 w 908939"/>
              <a:gd name="connsiteY8" fmla="*/ 36146 h 3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939" h="361455">
                <a:moveTo>
                  <a:pt x="0" y="36146"/>
                </a:moveTo>
                <a:cubicBezTo>
                  <a:pt x="0" y="16183"/>
                  <a:pt x="16183" y="0"/>
                  <a:pt x="36146" y="0"/>
                </a:cubicBezTo>
                <a:lnTo>
                  <a:pt x="872794" y="0"/>
                </a:lnTo>
                <a:cubicBezTo>
                  <a:pt x="892757" y="0"/>
                  <a:pt x="908940" y="16183"/>
                  <a:pt x="908940" y="36146"/>
                </a:cubicBezTo>
                <a:cubicBezTo>
                  <a:pt x="908940" y="132534"/>
                  <a:pt x="908939" y="228922"/>
                  <a:pt x="908939" y="325310"/>
                </a:cubicBezTo>
                <a:cubicBezTo>
                  <a:pt x="908939" y="345273"/>
                  <a:pt x="892756" y="361456"/>
                  <a:pt x="872793" y="361456"/>
                </a:cubicBezTo>
                <a:lnTo>
                  <a:pt x="36146" y="361455"/>
                </a:lnTo>
                <a:cubicBezTo>
                  <a:pt x="16183" y="361455"/>
                  <a:pt x="0" y="345272"/>
                  <a:pt x="0" y="325309"/>
                </a:cubicBezTo>
                <a:lnTo>
                  <a:pt x="0" y="36146"/>
                </a:lnTo>
                <a:close/>
              </a:path>
            </a:pathLst>
          </a:custGeom>
          <a:solidFill>
            <a:srgbClr val="0348EB"/>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Student Training</a:t>
            </a:r>
          </a:p>
        </p:txBody>
      </p:sp>
      <p:sp>
        <p:nvSpPr>
          <p:cNvPr id="20" name="Freeform 19">
            <a:extLst>
              <a:ext uri="{FF2B5EF4-FFF2-40B4-BE49-F238E27FC236}">
                <a16:creationId xmlns:a16="http://schemas.microsoft.com/office/drawing/2014/main" id="{6453965D-1429-BE43-A60B-11153753B64D}"/>
              </a:ext>
            </a:extLst>
          </p:cNvPr>
          <p:cNvSpPr/>
          <p:nvPr/>
        </p:nvSpPr>
        <p:spPr>
          <a:xfrm>
            <a:off x="7143311" y="2380826"/>
            <a:ext cx="1136174" cy="843395"/>
          </a:xfrm>
          <a:custGeom>
            <a:avLst/>
            <a:gdLst>
              <a:gd name="connsiteX0" fmla="*/ 0 w 1022556"/>
              <a:gd name="connsiteY0" fmla="*/ 84340 h 843395"/>
              <a:gd name="connsiteX1" fmla="*/ 84340 w 1022556"/>
              <a:gd name="connsiteY1" fmla="*/ 0 h 843395"/>
              <a:gd name="connsiteX2" fmla="*/ 938217 w 1022556"/>
              <a:gd name="connsiteY2" fmla="*/ 0 h 843395"/>
              <a:gd name="connsiteX3" fmla="*/ 1022557 w 1022556"/>
              <a:gd name="connsiteY3" fmla="*/ 84340 h 843395"/>
              <a:gd name="connsiteX4" fmla="*/ 1022556 w 1022556"/>
              <a:gd name="connsiteY4" fmla="*/ 759056 h 843395"/>
              <a:gd name="connsiteX5" fmla="*/ 938216 w 1022556"/>
              <a:gd name="connsiteY5" fmla="*/ 843396 h 843395"/>
              <a:gd name="connsiteX6" fmla="*/ 84340 w 1022556"/>
              <a:gd name="connsiteY6" fmla="*/ 843395 h 843395"/>
              <a:gd name="connsiteX7" fmla="*/ 0 w 1022556"/>
              <a:gd name="connsiteY7" fmla="*/ 759055 h 843395"/>
              <a:gd name="connsiteX8" fmla="*/ 0 w 1022556"/>
              <a:gd name="connsiteY8" fmla="*/ 84340 h 8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56" h="843395">
                <a:moveTo>
                  <a:pt x="0" y="84340"/>
                </a:moveTo>
                <a:cubicBezTo>
                  <a:pt x="0" y="37760"/>
                  <a:pt x="37760" y="0"/>
                  <a:pt x="84340" y="0"/>
                </a:cubicBezTo>
                <a:lnTo>
                  <a:pt x="938217" y="0"/>
                </a:lnTo>
                <a:cubicBezTo>
                  <a:pt x="984797" y="0"/>
                  <a:pt x="1022557" y="37760"/>
                  <a:pt x="1022557" y="84340"/>
                </a:cubicBezTo>
                <a:cubicBezTo>
                  <a:pt x="1022557" y="309245"/>
                  <a:pt x="1022556" y="534151"/>
                  <a:pt x="1022556" y="759056"/>
                </a:cubicBezTo>
                <a:cubicBezTo>
                  <a:pt x="1022556" y="805636"/>
                  <a:pt x="984796" y="843396"/>
                  <a:pt x="938216" y="843396"/>
                </a:cubicBezTo>
                <a:lnTo>
                  <a:pt x="84340" y="843395"/>
                </a:lnTo>
                <a:cubicBezTo>
                  <a:pt x="37760" y="843395"/>
                  <a:pt x="0" y="805635"/>
                  <a:pt x="0" y="759055"/>
                </a:cubicBezTo>
                <a:lnTo>
                  <a:pt x="0" y="84340"/>
                </a:lnTo>
                <a:close/>
              </a:path>
            </a:pathLst>
          </a:cu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p:spPr>
        <p:txBody>
          <a:bodyPr spcFirstLastPara="0" vert="horz" wrap="square" lIns="91440" tIns="91440" rIns="91440" bIns="91440" numCol="1" spcCol="1270" anchor="t" anchorCtr="0">
            <a:noAutofit/>
          </a:bodyPr>
          <a:lstStyle/>
          <a:p>
            <a:pPr marL="137160" marR="0" lvl="1" indent="-137160" algn="l" defTabSz="889000" rtl="0" eaLnBrk="1" fontAlgn="auto" latinLnBrk="0" hangingPunct="1">
              <a:lnSpc>
                <a:spcPct val="90000"/>
              </a:lnSpc>
              <a:spcBef>
                <a:spcPct val="0"/>
              </a:spcBef>
              <a:spcAft>
                <a:spcPct val="15000"/>
              </a:spcAft>
              <a:buClrTx/>
              <a:buSzTx/>
              <a:buFontTx/>
              <a:buChar char="•"/>
              <a:tabLst/>
              <a:defRPr/>
            </a:pPr>
            <a:r>
              <a:rPr kumimoji="0" lang="en-US" sz="1100" b="0" i="0" u="none" strike="noStrike" kern="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Student Validation Exam</a:t>
            </a:r>
          </a:p>
        </p:txBody>
      </p:sp>
      <p:sp>
        <p:nvSpPr>
          <p:cNvPr id="21" name="Freeform 20">
            <a:extLst>
              <a:ext uri="{FF2B5EF4-FFF2-40B4-BE49-F238E27FC236}">
                <a16:creationId xmlns:a16="http://schemas.microsoft.com/office/drawing/2014/main" id="{5E873300-9CF6-3D4C-AA2A-051087E2EFDF}"/>
              </a:ext>
            </a:extLst>
          </p:cNvPr>
          <p:cNvSpPr/>
          <p:nvPr/>
        </p:nvSpPr>
        <p:spPr>
          <a:xfrm>
            <a:off x="7547690" y="3043494"/>
            <a:ext cx="908939" cy="361455"/>
          </a:xfrm>
          <a:custGeom>
            <a:avLst/>
            <a:gdLst>
              <a:gd name="connsiteX0" fmla="*/ 0 w 908939"/>
              <a:gd name="connsiteY0" fmla="*/ 36146 h 361455"/>
              <a:gd name="connsiteX1" fmla="*/ 36146 w 908939"/>
              <a:gd name="connsiteY1" fmla="*/ 0 h 361455"/>
              <a:gd name="connsiteX2" fmla="*/ 872794 w 908939"/>
              <a:gd name="connsiteY2" fmla="*/ 0 h 361455"/>
              <a:gd name="connsiteX3" fmla="*/ 908940 w 908939"/>
              <a:gd name="connsiteY3" fmla="*/ 36146 h 361455"/>
              <a:gd name="connsiteX4" fmla="*/ 908939 w 908939"/>
              <a:gd name="connsiteY4" fmla="*/ 325310 h 361455"/>
              <a:gd name="connsiteX5" fmla="*/ 872793 w 908939"/>
              <a:gd name="connsiteY5" fmla="*/ 361456 h 361455"/>
              <a:gd name="connsiteX6" fmla="*/ 36146 w 908939"/>
              <a:gd name="connsiteY6" fmla="*/ 361455 h 361455"/>
              <a:gd name="connsiteX7" fmla="*/ 0 w 908939"/>
              <a:gd name="connsiteY7" fmla="*/ 325309 h 361455"/>
              <a:gd name="connsiteX8" fmla="*/ 0 w 908939"/>
              <a:gd name="connsiteY8" fmla="*/ 36146 h 3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939" h="361455">
                <a:moveTo>
                  <a:pt x="0" y="36146"/>
                </a:moveTo>
                <a:cubicBezTo>
                  <a:pt x="0" y="16183"/>
                  <a:pt x="16183" y="0"/>
                  <a:pt x="36146" y="0"/>
                </a:cubicBezTo>
                <a:lnTo>
                  <a:pt x="872794" y="0"/>
                </a:lnTo>
                <a:cubicBezTo>
                  <a:pt x="892757" y="0"/>
                  <a:pt x="908940" y="16183"/>
                  <a:pt x="908940" y="36146"/>
                </a:cubicBezTo>
                <a:cubicBezTo>
                  <a:pt x="908940" y="132534"/>
                  <a:pt x="908939" y="228922"/>
                  <a:pt x="908939" y="325310"/>
                </a:cubicBezTo>
                <a:cubicBezTo>
                  <a:pt x="908939" y="345273"/>
                  <a:pt x="892756" y="361456"/>
                  <a:pt x="872793" y="361456"/>
                </a:cubicBezTo>
                <a:lnTo>
                  <a:pt x="36146" y="361455"/>
                </a:lnTo>
                <a:cubicBezTo>
                  <a:pt x="16183" y="361455"/>
                  <a:pt x="0" y="345272"/>
                  <a:pt x="0" y="325309"/>
                </a:cubicBezTo>
                <a:lnTo>
                  <a:pt x="0" y="36146"/>
                </a:lnTo>
                <a:close/>
              </a:path>
            </a:pathLst>
          </a:custGeom>
          <a:solidFill>
            <a:srgbClr val="0348EB"/>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097" tIns="49127" rIns="63097" bIns="491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 Student Badge</a:t>
            </a:r>
          </a:p>
        </p:txBody>
      </p:sp>
      <p:sp>
        <p:nvSpPr>
          <p:cNvPr id="22" name="Title 5">
            <a:extLst>
              <a:ext uri="{FF2B5EF4-FFF2-40B4-BE49-F238E27FC236}">
                <a16:creationId xmlns:a16="http://schemas.microsoft.com/office/drawing/2014/main" id="{24E22537-9430-014A-BCCD-211C56FB26F6}"/>
              </a:ext>
            </a:extLst>
          </p:cNvPr>
          <p:cNvSpPr txBox="1">
            <a:spLocks/>
          </p:cNvSpPr>
          <p:nvPr/>
        </p:nvSpPr>
        <p:spPr>
          <a:xfrm>
            <a:off x="265176" y="512064"/>
            <a:ext cx="4996688" cy="8046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n-US" sz="1800" b="1" dirty="0">
                <a:solidFill>
                  <a:srgbClr val="000000"/>
                </a:solidFill>
                <a:sym typeface="IBM Plex Sans SemiBold"/>
              </a:rPr>
              <a:t>Phase II – Delivery</a:t>
            </a:r>
            <a:endParaRPr lang="en-US" sz="1800" b="1" kern="1200" dirty="0">
              <a:solidFill>
                <a:srgbClr val="000000"/>
              </a:solidFill>
              <a:sym typeface="IBM Plex Sans SemiBold"/>
            </a:endParaRPr>
          </a:p>
        </p:txBody>
      </p:sp>
      <p:sp>
        <p:nvSpPr>
          <p:cNvPr id="23" name="IBM GARAGE">
            <a:extLst>
              <a:ext uri="{FF2B5EF4-FFF2-40B4-BE49-F238E27FC236}">
                <a16:creationId xmlns:a16="http://schemas.microsoft.com/office/drawing/2014/main" id="{082B8B03-1DEE-2542-9DA4-CABB25E16B43}"/>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pic>
        <p:nvPicPr>
          <p:cNvPr id="24" name="Graphic 23" descr="Document">
            <a:extLst>
              <a:ext uri="{FF2B5EF4-FFF2-40B4-BE49-F238E27FC236}">
                <a16:creationId xmlns:a16="http://schemas.microsoft.com/office/drawing/2014/main" id="{76D5EEB4-187C-7349-82CC-4C094DB963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9443" y="3368373"/>
            <a:ext cx="310459" cy="310459"/>
          </a:xfrm>
          <a:prstGeom prst="rect">
            <a:avLst/>
          </a:prstGeom>
        </p:spPr>
      </p:pic>
      <p:sp>
        <p:nvSpPr>
          <p:cNvPr id="25" name="TextBox 24">
            <a:extLst>
              <a:ext uri="{FF2B5EF4-FFF2-40B4-BE49-F238E27FC236}">
                <a16:creationId xmlns:a16="http://schemas.microsoft.com/office/drawing/2014/main" id="{7FB76E34-99EB-E647-A7F7-FF79BEE3E1BB}"/>
              </a:ext>
            </a:extLst>
          </p:cNvPr>
          <p:cNvSpPr txBox="1"/>
          <p:nvPr/>
        </p:nvSpPr>
        <p:spPr>
          <a:xfrm>
            <a:off x="2795714" y="3381235"/>
            <a:ext cx="1430887" cy="353943"/>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IBM Plex Sans" charset="0"/>
                <a:ea typeface="IBM Plex Sans" charset="0"/>
                <a:cs typeface="IBM Plex Sans" charset="0"/>
              </a:rPr>
              <a:t>5</a:t>
            </a: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IBM Skills Academy Program Brochure</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pic>
        <p:nvPicPr>
          <p:cNvPr id="26" name="Graphic 25" descr="Document">
            <a:extLst>
              <a:ext uri="{FF2B5EF4-FFF2-40B4-BE49-F238E27FC236}">
                <a16:creationId xmlns:a16="http://schemas.microsoft.com/office/drawing/2014/main" id="{EC255F20-7655-6245-8B26-A7B8676C07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1640" y="1797821"/>
            <a:ext cx="310459" cy="310459"/>
          </a:xfrm>
          <a:prstGeom prst="rect">
            <a:avLst/>
          </a:prstGeom>
        </p:spPr>
      </p:pic>
      <p:sp>
        <p:nvSpPr>
          <p:cNvPr id="27" name="TextBox 26">
            <a:extLst>
              <a:ext uri="{FF2B5EF4-FFF2-40B4-BE49-F238E27FC236}">
                <a16:creationId xmlns:a16="http://schemas.microsoft.com/office/drawing/2014/main" id="{A8FBCBA8-1DC5-9C47-8E6A-8834628DB3B1}"/>
              </a:ext>
            </a:extLst>
          </p:cNvPr>
          <p:cNvSpPr txBox="1"/>
          <p:nvPr/>
        </p:nvSpPr>
        <p:spPr>
          <a:xfrm>
            <a:off x="4817911" y="1847259"/>
            <a:ext cx="1430887" cy="230832"/>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6.1 Portal User Guide</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pic>
        <p:nvPicPr>
          <p:cNvPr id="28" name="Graphic 27" descr="Document">
            <a:extLst>
              <a:ext uri="{FF2B5EF4-FFF2-40B4-BE49-F238E27FC236}">
                <a16:creationId xmlns:a16="http://schemas.microsoft.com/office/drawing/2014/main" id="{8C7B4B51-6C10-004A-9F05-18F4AD9115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4377" y="3527777"/>
            <a:ext cx="310459" cy="310459"/>
          </a:xfrm>
          <a:prstGeom prst="rect">
            <a:avLst/>
          </a:prstGeom>
        </p:spPr>
      </p:pic>
      <p:sp>
        <p:nvSpPr>
          <p:cNvPr id="29" name="TextBox 28">
            <a:extLst>
              <a:ext uri="{FF2B5EF4-FFF2-40B4-BE49-F238E27FC236}">
                <a16:creationId xmlns:a16="http://schemas.microsoft.com/office/drawing/2014/main" id="{13045656-4F7D-C44B-9BB5-B64516D8FFDD}"/>
              </a:ext>
            </a:extLst>
          </p:cNvPr>
          <p:cNvSpPr txBox="1"/>
          <p:nvPr/>
        </p:nvSpPr>
        <p:spPr>
          <a:xfrm>
            <a:off x="7470648" y="3577215"/>
            <a:ext cx="1430887" cy="230832"/>
          </a:xfrm>
          <a:prstGeom prst="rect">
            <a:avLst/>
          </a:prstGeom>
          <a:noFill/>
        </p:spPr>
        <p:txBody>
          <a:bodyPr wrap="squar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IBM Plex Sans" charset="0"/>
                <a:ea typeface="IBM Plex Sans" charset="0"/>
                <a:cs typeface="IBM Plex Sans" charset="0"/>
              </a:rPr>
              <a:t>8</a:t>
            </a:r>
            <a:r>
              <a:rPr kumimoji="0" lang="en-US" sz="800"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Badge Issuing Form</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Tree>
    <p:extLst>
      <p:ext uri="{BB962C8B-B14F-4D97-AF65-F5344CB8AC3E}">
        <p14:creationId xmlns:p14="http://schemas.microsoft.com/office/powerpoint/2010/main" val="390850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228666" y="4787900"/>
            <a:ext cx="4114734" cy="166687"/>
          </a:xfrm>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 2019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Placeholder 4">
            <a:extLst>
              <a:ext uri="{FF2B5EF4-FFF2-40B4-BE49-F238E27FC236}">
                <a16:creationId xmlns:a16="http://schemas.microsoft.com/office/drawing/2014/main" id="{0B038DA2-218F-F642-B452-06210E3450FC}"/>
              </a:ext>
            </a:extLst>
          </p:cNvPr>
          <p:cNvSpPr txBox="1">
            <a:spLocks/>
          </p:cNvSpPr>
          <p:nvPr/>
        </p:nvSpPr>
        <p:spPr>
          <a:xfrm>
            <a:off x="4791456" y="201168"/>
            <a:ext cx="4123944" cy="4294632"/>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914400" rtl="0" eaLnBrk="1" fontAlgn="base" latinLnBrk="0" hangingPunct="1">
              <a:lnSpc>
                <a:spcPct val="100000"/>
              </a:lnSpc>
              <a:spcBef>
                <a:spcPts val="1100"/>
              </a:spcBef>
              <a:spcAft>
                <a:spcPct val="0"/>
              </a:spcAft>
              <a:buClr>
                <a:srgbClr val="000000"/>
              </a:buClr>
              <a:buSzPct val="9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590CCACC-0861-4B4B-901D-1B05DFD50B48}"/>
              </a:ext>
            </a:extLst>
          </p:cNvPr>
          <p:cNvSpPr/>
          <p:nvPr/>
        </p:nvSpPr>
        <p:spPr bwMode="auto">
          <a:xfrm>
            <a:off x="744691" y="2433436"/>
            <a:ext cx="4225825" cy="1349795"/>
          </a:xfrm>
          <a:prstGeom prst="rect">
            <a:avLst/>
          </a:prstGeom>
          <a:noFill/>
          <a:ln w="19050">
            <a:solidFill>
              <a:srgbClr val="106E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7000" tIns="27000" rIns="27000" bIns="27000" numCol="1" rtlCol="0" anchor="t" anchorCtr="0" compatLnSpc="1">
            <a:prstTxWarp prst="textNoShape">
              <a:avLst/>
            </a:prstTxWarp>
          </a:bodyPr>
          <a:lstStyle/>
          <a:p>
            <a:pPr defTabSz="685800" fontAlgn="base">
              <a:lnSpc>
                <a:spcPct val="90000"/>
              </a:lnSpc>
              <a:spcBef>
                <a:spcPct val="0"/>
              </a:spcBef>
              <a:spcAft>
                <a:spcPct val="0"/>
              </a:spcAft>
            </a:pPr>
            <a:endParaRPr lang="en-US" sz="1500" dirty="0">
              <a:solidFill>
                <a:srgbClr val="191919"/>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8DCD8947-4052-4449-9323-64D96217E2E3}"/>
              </a:ext>
            </a:extLst>
          </p:cNvPr>
          <p:cNvSpPr txBox="1"/>
          <p:nvPr/>
        </p:nvSpPr>
        <p:spPr>
          <a:xfrm>
            <a:off x="812832" y="2470589"/>
            <a:ext cx="1518912" cy="1238801"/>
          </a:xfrm>
          <a:prstGeom prst="rect">
            <a:avLst/>
          </a:prstGeom>
          <a:noFill/>
        </p:spPr>
        <p:txBody>
          <a:bodyPr wrap="square" rtlCol="0">
            <a:spAutoFit/>
          </a:bodyPr>
          <a:lstStyle/>
          <a:p>
            <a:r>
              <a:rPr lang="en-US" sz="2400" dirty="0">
                <a:latin typeface="Arial" panose="020B0604020202020204" pitchFamily="34" charset="0"/>
                <a:ea typeface="IBM Plex Sans" charset="0"/>
                <a:cs typeface="Arial" panose="020B0604020202020204" pitchFamily="34" charset="0"/>
              </a:rPr>
              <a:t>1. </a:t>
            </a:r>
          </a:p>
          <a:p>
            <a:r>
              <a:rPr lang="en-US" sz="1200" dirty="0">
                <a:latin typeface="Arial" panose="020B0604020202020204" pitchFamily="34" charset="0"/>
                <a:ea typeface="IBM Plex Sans" charset="0"/>
                <a:cs typeface="Arial" panose="020B0604020202020204" pitchFamily="34" charset="0"/>
              </a:rPr>
              <a:t>Complete the instructor-led training.</a:t>
            </a:r>
          </a:p>
          <a:p>
            <a:pPr>
              <a:spcBef>
                <a:spcPts val="300"/>
              </a:spcBef>
            </a:pPr>
            <a:r>
              <a:rPr lang="en-US" sz="600" dirty="0">
                <a:latin typeface="Arial" panose="020B0604020202020204" pitchFamily="34" charset="0"/>
                <a:ea typeface="IBM Plex Sans" charset="0"/>
                <a:cs typeface="Arial" panose="020B0604020202020204" pitchFamily="34" charset="0"/>
              </a:rPr>
              <a:t>*Instructors must have earned this course instructor’s badge</a:t>
            </a:r>
          </a:p>
        </p:txBody>
      </p:sp>
      <p:pic>
        <p:nvPicPr>
          <p:cNvPr id="70" name="Picture 69">
            <a:extLst>
              <a:ext uri="{FF2B5EF4-FFF2-40B4-BE49-F238E27FC236}">
                <a16:creationId xmlns:a16="http://schemas.microsoft.com/office/drawing/2014/main" id="{8D58F101-0BD3-A647-92FE-9F9DF9CE4315}"/>
              </a:ext>
            </a:extLst>
          </p:cNvPr>
          <p:cNvPicPr>
            <a:picLocks noChangeAspect="1"/>
          </p:cNvPicPr>
          <p:nvPr/>
        </p:nvPicPr>
        <p:blipFill>
          <a:blip r:embed="rId2"/>
          <a:stretch>
            <a:fillRect/>
          </a:stretch>
        </p:blipFill>
        <p:spPr>
          <a:xfrm>
            <a:off x="3599410" y="2467393"/>
            <a:ext cx="1281038" cy="1281038"/>
          </a:xfrm>
          <a:prstGeom prst="rect">
            <a:avLst/>
          </a:prstGeom>
        </p:spPr>
      </p:pic>
      <p:sp>
        <p:nvSpPr>
          <p:cNvPr id="72" name="TextBox 71">
            <a:extLst>
              <a:ext uri="{FF2B5EF4-FFF2-40B4-BE49-F238E27FC236}">
                <a16:creationId xmlns:a16="http://schemas.microsoft.com/office/drawing/2014/main" id="{DD304FB1-9B53-7049-9B69-544277B21099}"/>
              </a:ext>
            </a:extLst>
          </p:cNvPr>
          <p:cNvSpPr txBox="1"/>
          <p:nvPr/>
        </p:nvSpPr>
        <p:spPr>
          <a:xfrm>
            <a:off x="3628196" y="828269"/>
            <a:ext cx="1326143" cy="1200329"/>
          </a:xfrm>
          <a:prstGeom prst="rect">
            <a:avLst/>
          </a:prstGeom>
          <a:noFill/>
        </p:spPr>
        <p:txBody>
          <a:bodyPr wrap="square" rtlCol="0">
            <a:spAutoFit/>
          </a:bodyPr>
          <a:lstStyle/>
          <a:p>
            <a:r>
              <a:rPr lang="en-US" sz="2400" dirty="0">
                <a:latin typeface="Arial" panose="020B0604020202020204" pitchFamily="34" charset="0"/>
                <a:ea typeface="IBM Plex Sans" charset="0"/>
                <a:cs typeface="Arial" panose="020B0604020202020204" pitchFamily="34" charset="0"/>
              </a:rPr>
              <a:t>2. </a:t>
            </a:r>
          </a:p>
          <a:p>
            <a:r>
              <a:rPr lang="en-US" sz="1200" dirty="0">
                <a:latin typeface="Arial" panose="020B0604020202020204" pitchFamily="34" charset="0"/>
                <a:ea typeface="IBM Plex Sans" charset="0"/>
                <a:cs typeface="Arial" panose="020B0604020202020204" pitchFamily="34" charset="0"/>
              </a:rPr>
              <a:t>Complete the Design Thinking Practitioner Online Exam </a:t>
            </a:r>
            <a:r>
              <a:rPr lang="en-US" sz="1200" baseline="30000" dirty="0">
                <a:latin typeface="Arial" panose="020B0604020202020204" pitchFamily="34" charset="0"/>
                <a:ea typeface="IBM Plex Sans" charset="0"/>
                <a:cs typeface="Arial" panose="020B0604020202020204" pitchFamily="34" charset="0"/>
              </a:rPr>
              <a:t>[2]</a:t>
            </a:r>
            <a:endParaRPr lang="en-US" sz="1200" dirty="0">
              <a:latin typeface="Arial" panose="020B0604020202020204" pitchFamily="34" charset="0"/>
              <a:ea typeface="IBM Plex Sans" charset="0"/>
              <a:cs typeface="Arial" panose="020B0604020202020204" pitchFamily="34" charset="0"/>
            </a:endParaRPr>
          </a:p>
        </p:txBody>
      </p:sp>
      <p:cxnSp>
        <p:nvCxnSpPr>
          <p:cNvPr id="75" name="Straight Arrow Connector 74">
            <a:extLst>
              <a:ext uri="{FF2B5EF4-FFF2-40B4-BE49-F238E27FC236}">
                <a16:creationId xmlns:a16="http://schemas.microsoft.com/office/drawing/2014/main" id="{4976BF17-9B43-4742-B9D4-51EEFAD3E193}"/>
              </a:ext>
            </a:extLst>
          </p:cNvPr>
          <p:cNvCxnSpPr>
            <a:cxnSpLocks/>
          </p:cNvCxnSpPr>
          <p:nvPr/>
        </p:nvCxnSpPr>
        <p:spPr bwMode="auto">
          <a:xfrm flipH="1">
            <a:off x="4239929" y="2046002"/>
            <a:ext cx="1" cy="323112"/>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D32DD1C1-D32D-434E-BDCB-B05190AF9104}"/>
              </a:ext>
            </a:extLst>
          </p:cNvPr>
          <p:cNvSpPr txBox="1"/>
          <p:nvPr/>
        </p:nvSpPr>
        <p:spPr>
          <a:xfrm>
            <a:off x="5681163" y="828268"/>
            <a:ext cx="1853929" cy="1200329"/>
          </a:xfrm>
          <a:prstGeom prst="rect">
            <a:avLst/>
          </a:prstGeom>
          <a:noFill/>
        </p:spPr>
        <p:txBody>
          <a:bodyPr wrap="square" rtlCol="0">
            <a:spAutoFit/>
          </a:bodyPr>
          <a:lstStyle/>
          <a:p>
            <a:r>
              <a:rPr lang="en-US" sz="2400" dirty="0">
                <a:latin typeface="Arial" panose="020B0604020202020204" pitchFamily="34" charset="0"/>
                <a:ea typeface="IBM Plex Sans" charset="0"/>
                <a:cs typeface="Arial" panose="020B0604020202020204" pitchFamily="34" charset="0"/>
              </a:rPr>
              <a:t>3. </a:t>
            </a:r>
          </a:p>
          <a:p>
            <a:r>
              <a:rPr lang="en-US" sz="1200" dirty="0">
                <a:latin typeface="Arial" panose="020B0604020202020204" pitchFamily="34" charset="0"/>
                <a:ea typeface="IBM Plex Sans" charset="0"/>
                <a:cs typeface="Arial" panose="020B0604020202020204" pitchFamily="34" charset="0"/>
              </a:rPr>
              <a:t>Proof of course completion</a:t>
            </a:r>
          </a:p>
          <a:p>
            <a:pPr marL="171450" indent="-171450">
              <a:buFont typeface="Arial" panose="020B0604020202020204" pitchFamily="34" charset="0"/>
              <a:buChar char="•"/>
            </a:pPr>
            <a:r>
              <a:rPr lang="en-US" sz="1200" dirty="0">
                <a:solidFill>
                  <a:srgbClr val="0348EB"/>
                </a:solidFill>
                <a:latin typeface="Arial" panose="020B0604020202020204" pitchFamily="34" charset="0"/>
                <a:ea typeface="IBM Plex Sans" charset="0"/>
                <a:cs typeface="Arial" panose="020B0604020202020204" pitchFamily="34" charset="0"/>
              </a:rPr>
              <a:t>Multiple-choice Exam</a:t>
            </a:r>
          </a:p>
          <a:p>
            <a:pPr marL="171450" indent="-171450">
              <a:buFont typeface="Arial" panose="020B0604020202020204" pitchFamily="34" charset="0"/>
              <a:buChar char="•"/>
            </a:pPr>
            <a:r>
              <a:rPr lang="en-US" sz="1200" dirty="0">
                <a:solidFill>
                  <a:srgbClr val="0348EB"/>
                </a:solidFill>
                <a:latin typeface="Arial" panose="020B0604020202020204" pitchFamily="34" charset="0"/>
                <a:ea typeface="IBM Plex Sans" charset="0"/>
                <a:cs typeface="Arial" panose="020B0604020202020204" pitchFamily="34" charset="0"/>
              </a:rPr>
              <a:t>Proof of applied skills</a:t>
            </a:r>
          </a:p>
        </p:txBody>
      </p:sp>
      <p:cxnSp>
        <p:nvCxnSpPr>
          <p:cNvPr id="77" name="Straight Arrow Connector 76">
            <a:extLst>
              <a:ext uri="{FF2B5EF4-FFF2-40B4-BE49-F238E27FC236}">
                <a16:creationId xmlns:a16="http://schemas.microsoft.com/office/drawing/2014/main" id="{5C8B4836-6634-D844-8E7C-6D9E4CD20301}"/>
              </a:ext>
            </a:extLst>
          </p:cNvPr>
          <p:cNvCxnSpPr>
            <a:cxnSpLocks/>
          </p:cNvCxnSpPr>
          <p:nvPr/>
        </p:nvCxnSpPr>
        <p:spPr bwMode="auto">
          <a:xfrm flipH="1">
            <a:off x="6311441" y="2046002"/>
            <a:ext cx="1" cy="323112"/>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78" name="Picture 77">
            <a:extLst>
              <a:ext uri="{FF2B5EF4-FFF2-40B4-BE49-F238E27FC236}">
                <a16:creationId xmlns:a16="http://schemas.microsoft.com/office/drawing/2014/main" id="{EC6CDA44-C0CE-7D4C-A105-AC0959C43C75}"/>
              </a:ext>
            </a:extLst>
          </p:cNvPr>
          <p:cNvPicPr>
            <a:picLocks noChangeAspect="1"/>
          </p:cNvPicPr>
          <p:nvPr/>
        </p:nvPicPr>
        <p:blipFill rotWithShape="1">
          <a:blip r:embed="rId3"/>
          <a:srcRect b="58005"/>
          <a:stretch/>
        </p:blipFill>
        <p:spPr>
          <a:xfrm>
            <a:off x="2096191" y="3597899"/>
            <a:ext cx="1169523" cy="1545601"/>
          </a:xfrm>
          <a:prstGeom prst="rect">
            <a:avLst/>
          </a:prstGeom>
        </p:spPr>
      </p:pic>
      <p:sp>
        <p:nvSpPr>
          <p:cNvPr id="79" name="Rectangle 78">
            <a:extLst>
              <a:ext uri="{FF2B5EF4-FFF2-40B4-BE49-F238E27FC236}">
                <a16:creationId xmlns:a16="http://schemas.microsoft.com/office/drawing/2014/main" id="{186EAAAA-803F-0D43-9772-35D419486140}"/>
              </a:ext>
            </a:extLst>
          </p:cNvPr>
          <p:cNvSpPr/>
          <p:nvPr/>
        </p:nvSpPr>
        <p:spPr>
          <a:xfrm>
            <a:off x="4650277" y="4241992"/>
            <a:ext cx="4406301" cy="473206"/>
          </a:xfrm>
          <a:prstGeom prst="rect">
            <a:avLst/>
          </a:prstGeom>
        </p:spPr>
        <p:txBody>
          <a:bodyPr wrap="square">
            <a:spAutoFit/>
          </a:bodyPr>
          <a:lstStyle/>
          <a:p>
            <a:r>
              <a:rPr lang="en-US" sz="825" baseline="30000" dirty="0">
                <a:latin typeface="Arial" panose="020B0604020202020204" pitchFamily="34" charset="0"/>
                <a:cs typeface="Arial" panose="020B0604020202020204" pitchFamily="34" charset="0"/>
              </a:rPr>
              <a:t>[1] </a:t>
            </a:r>
            <a:r>
              <a:rPr lang="en-US" sz="825" dirty="0">
                <a:latin typeface="Arial" panose="020B0604020202020204" pitchFamily="34" charset="0"/>
                <a:cs typeface="Arial" panose="020B0604020202020204" pitchFamily="34" charset="0"/>
                <a:hlinkClick r:id="rId4"/>
              </a:rPr>
              <a:t>https://www.youracclaim.com/org/ibm/badge/ibm-blockchain-foundation-developer</a:t>
            </a:r>
            <a:endParaRPr lang="en-US" sz="825" baseline="30000" dirty="0">
              <a:latin typeface="Arial" panose="020B0604020202020204" pitchFamily="34" charset="0"/>
              <a:cs typeface="Arial" panose="020B0604020202020204" pitchFamily="34" charset="0"/>
            </a:endParaRPr>
          </a:p>
          <a:p>
            <a:r>
              <a:rPr lang="en-US" sz="825" baseline="30000" dirty="0">
                <a:latin typeface="Arial" panose="020B0604020202020204" pitchFamily="34" charset="0"/>
                <a:cs typeface="Arial" panose="020B0604020202020204" pitchFamily="34" charset="0"/>
              </a:rPr>
              <a:t>[2] </a:t>
            </a:r>
            <a:r>
              <a:rPr lang="en-US" sz="825" dirty="0">
                <a:latin typeface="Arial" panose="020B0604020202020204" pitchFamily="34" charset="0"/>
                <a:cs typeface="Arial" panose="020B0604020202020204" pitchFamily="34" charset="0"/>
                <a:hlinkClick r:id="rId5"/>
              </a:rPr>
              <a:t>https://www.youracclaim.com/org/ibm/badge/enterprise-design-thinking-practitioner</a:t>
            </a:r>
            <a:endParaRPr lang="en-US" sz="825" dirty="0">
              <a:latin typeface="Arial" panose="020B0604020202020204" pitchFamily="34" charset="0"/>
              <a:cs typeface="Arial" panose="020B0604020202020204" pitchFamily="34" charset="0"/>
            </a:endParaRPr>
          </a:p>
          <a:p>
            <a:endParaRPr lang="en-US" sz="825" dirty="0">
              <a:latin typeface="Arial" panose="020B0604020202020204" pitchFamily="34" charset="0"/>
              <a:cs typeface="Arial" panose="020B0604020202020204" pitchFamily="34" charset="0"/>
            </a:endParaRPr>
          </a:p>
        </p:txBody>
      </p:sp>
      <p:pic>
        <p:nvPicPr>
          <p:cNvPr id="80" name="Graphic 79" descr="Checkmark">
            <a:extLst>
              <a:ext uri="{FF2B5EF4-FFF2-40B4-BE49-F238E27FC236}">
                <a16:creationId xmlns:a16="http://schemas.microsoft.com/office/drawing/2014/main" id="{0A2CC5AD-108F-B343-BDA3-399E73033C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9427" y="2554569"/>
            <a:ext cx="237942" cy="237942"/>
          </a:xfrm>
          <a:prstGeom prst="rect">
            <a:avLst/>
          </a:prstGeom>
        </p:spPr>
      </p:pic>
      <p:cxnSp>
        <p:nvCxnSpPr>
          <p:cNvPr id="82" name="Straight Arrow Connector 81">
            <a:extLst>
              <a:ext uri="{FF2B5EF4-FFF2-40B4-BE49-F238E27FC236}">
                <a16:creationId xmlns:a16="http://schemas.microsoft.com/office/drawing/2014/main" id="{A9CAB035-1706-1544-8A4A-B53A8AFF9926}"/>
              </a:ext>
            </a:extLst>
          </p:cNvPr>
          <p:cNvCxnSpPr>
            <a:cxnSpLocks/>
          </p:cNvCxnSpPr>
          <p:nvPr/>
        </p:nvCxnSpPr>
        <p:spPr bwMode="auto">
          <a:xfrm>
            <a:off x="2477871" y="3132472"/>
            <a:ext cx="949854" cy="0"/>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2651445A-B5CA-5940-9CD6-90A677FE0641}"/>
              </a:ext>
            </a:extLst>
          </p:cNvPr>
          <p:cNvCxnSpPr>
            <a:cxnSpLocks/>
          </p:cNvCxnSpPr>
          <p:nvPr/>
        </p:nvCxnSpPr>
        <p:spPr bwMode="auto">
          <a:xfrm>
            <a:off x="4970523" y="3132472"/>
            <a:ext cx="487425" cy="0"/>
          </a:xfrm>
          <a:prstGeom prst="straightConnector1">
            <a:avLst/>
          </a:prstGeom>
          <a:ln w="38100">
            <a:solidFill>
              <a:schemeClr val="accent2"/>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 name="Title 5">
            <a:extLst>
              <a:ext uri="{FF2B5EF4-FFF2-40B4-BE49-F238E27FC236}">
                <a16:creationId xmlns:a16="http://schemas.microsoft.com/office/drawing/2014/main" id="{4355DA1F-AAE8-1C47-9124-2D5ABBC38026}"/>
              </a:ext>
            </a:extLst>
          </p:cNvPr>
          <p:cNvSpPr>
            <a:spLocks noGrp="1"/>
          </p:cNvSpPr>
          <p:nvPr>
            <p:ph type="title"/>
          </p:nvPr>
        </p:nvSpPr>
        <p:spPr>
          <a:xfrm>
            <a:off x="265176" y="512064"/>
            <a:ext cx="4996688" cy="804672"/>
          </a:xfrm>
        </p:spPr>
        <p:txBody>
          <a:bodyPr/>
          <a:lstStyle/>
          <a:p>
            <a:r>
              <a:rPr lang="en-US" sz="1800" b="1" kern="1200" dirty="0">
                <a:solidFill>
                  <a:srgbClr val="000000"/>
                </a:solidFill>
              </a:rPr>
              <a:t>Student Enablement Journey </a:t>
            </a:r>
          </a:p>
        </p:txBody>
      </p:sp>
      <p:pic>
        <p:nvPicPr>
          <p:cNvPr id="21" name="Picture 20">
            <a:hlinkClick r:id="rId8" highlightClick="1"/>
            <a:hlinkHover r:id="" action="ppaction://noaction" highlightClick="1"/>
            <a:extLst>
              <a:ext uri="{FF2B5EF4-FFF2-40B4-BE49-F238E27FC236}">
                <a16:creationId xmlns:a16="http://schemas.microsoft.com/office/drawing/2014/main" id="{2FA5CFC7-448A-D140-BE74-8722043E8ADE}"/>
              </a:ext>
            </a:extLst>
          </p:cNvPr>
          <p:cNvPicPr>
            <a:picLocks noChangeAspect="1"/>
          </p:cNvPicPr>
          <p:nvPr/>
        </p:nvPicPr>
        <p:blipFill>
          <a:blip r:embed="rId9"/>
          <a:stretch>
            <a:fillRect/>
          </a:stretch>
        </p:blipFill>
        <p:spPr>
          <a:xfrm>
            <a:off x="5681163" y="2506282"/>
            <a:ext cx="1249085" cy="1249085"/>
          </a:xfrm>
          <a:prstGeom prst="rect">
            <a:avLst/>
          </a:prstGeom>
        </p:spPr>
      </p:pic>
      <p:sp>
        <p:nvSpPr>
          <p:cNvPr id="19" name="IBM GARAGE">
            <a:extLst>
              <a:ext uri="{FF2B5EF4-FFF2-40B4-BE49-F238E27FC236}">
                <a16:creationId xmlns:a16="http://schemas.microsoft.com/office/drawing/2014/main" id="{698D7478-8640-D344-8011-FE74499E2498}"/>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Tree>
    <p:extLst>
      <p:ext uri="{BB962C8B-B14F-4D97-AF65-F5344CB8AC3E}">
        <p14:creationId xmlns:p14="http://schemas.microsoft.com/office/powerpoint/2010/main" val="413525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 2019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Text Placeholder 4">
            <a:extLst>
              <a:ext uri="{FF2B5EF4-FFF2-40B4-BE49-F238E27FC236}">
                <a16:creationId xmlns:a16="http://schemas.microsoft.com/office/drawing/2014/main" id="{0B038DA2-218F-F642-B452-06210E3450FC}"/>
              </a:ext>
            </a:extLst>
          </p:cNvPr>
          <p:cNvSpPr txBox="1">
            <a:spLocks/>
          </p:cNvSpPr>
          <p:nvPr/>
        </p:nvSpPr>
        <p:spPr>
          <a:xfrm>
            <a:off x="4791456" y="201168"/>
            <a:ext cx="4123944" cy="4294632"/>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914400" rtl="0" eaLnBrk="1" fontAlgn="base" latinLnBrk="0" hangingPunct="1">
              <a:lnSpc>
                <a:spcPct val="100000"/>
              </a:lnSpc>
              <a:spcBef>
                <a:spcPts val="1100"/>
              </a:spcBef>
              <a:spcAft>
                <a:spcPct val="0"/>
              </a:spcAft>
              <a:buClr>
                <a:srgbClr val="000000"/>
              </a:buClr>
              <a:buSzPct val="90000"/>
              <a:buFont typeface="Wingdings" pitchFamily="2" charset="2"/>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Content Placeholder 2">
            <a:extLst>
              <a:ext uri="{FF2B5EF4-FFF2-40B4-BE49-F238E27FC236}">
                <a16:creationId xmlns:a16="http://schemas.microsoft.com/office/drawing/2014/main" id="{A9C6049C-52A2-884E-ACA2-DDF10D3229A2}"/>
              </a:ext>
            </a:extLst>
          </p:cNvPr>
          <p:cNvSpPr txBox="1">
            <a:spLocks/>
          </p:cNvSpPr>
          <p:nvPr/>
        </p:nvSpPr>
        <p:spPr>
          <a:xfrm>
            <a:off x="2938857" y="2357352"/>
            <a:ext cx="5992306" cy="1385489"/>
          </a:xfrm>
          <a:prstGeom prst="rect">
            <a:avLst/>
          </a:prstGeom>
        </p:spPr>
        <p:txBody>
          <a:bodyPr vert="horz" lIns="68580" tIns="34290" rIns="68580" bIns="34290" rtlCol="0">
            <a:normAutofit/>
          </a:bodyPr>
          <a:lstStyle>
            <a:lvl1pPr marL="0" indent="0" algn="l" defTabSz="609585" rtl="0" eaLnBrk="1" latinLnBrk="0" hangingPunct="1">
              <a:spcBef>
                <a:spcPct val="20000"/>
              </a:spcBef>
              <a:buFont typeface="Arial"/>
              <a:buNone/>
              <a:defRPr sz="1600" kern="1200" baseline="0">
                <a:solidFill>
                  <a:schemeClr val="tx1"/>
                </a:solidFill>
                <a:latin typeface="IBM Plex Sans" panose="020B0503050203000203" pitchFamily="34" charset="77"/>
                <a:ea typeface="+mn-ea"/>
                <a:cs typeface="Arial"/>
              </a:defRPr>
            </a:lvl1pPr>
            <a:lvl2pPr marL="990575" indent="-380990"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2pPr>
            <a:lvl3pPr marL="1523962" indent="-304792"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3pPr>
            <a:lvl4pPr marL="2133547" indent="-304792"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4pPr>
            <a:lvl5pPr marL="2743131" indent="-304792" algn="l" defTabSz="609585" rtl="0" eaLnBrk="1" latinLnBrk="0" hangingPunct="1">
              <a:spcBef>
                <a:spcPct val="20000"/>
              </a:spcBef>
              <a:buFont typeface="Arial"/>
              <a:buChar char="»"/>
              <a:defRPr sz="1600" kern="1200">
                <a:solidFill>
                  <a:schemeClr val="tx1"/>
                </a:solidFill>
                <a:latin typeface="IBM Plex Sans" panose="020B0503050203000203" pitchFamily="34" charset="77"/>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Content Placeholder 2">
            <a:extLst>
              <a:ext uri="{FF2B5EF4-FFF2-40B4-BE49-F238E27FC236}">
                <a16:creationId xmlns:a16="http://schemas.microsoft.com/office/drawing/2014/main" id="{E13CA2B9-8869-2D4A-A612-8CF1C19C7DC9}"/>
              </a:ext>
            </a:extLst>
          </p:cNvPr>
          <p:cNvSpPr txBox="1">
            <a:spLocks/>
          </p:cNvSpPr>
          <p:nvPr/>
        </p:nvSpPr>
        <p:spPr>
          <a:xfrm>
            <a:off x="2986354" y="603504"/>
            <a:ext cx="5944099" cy="465459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685983" rtl="0" eaLnBrk="1" fontAlgn="base" latinLnBrk="0" hangingPunct="1">
              <a:lnSpc>
                <a:spcPct val="100000"/>
              </a:lnSpc>
              <a:spcBef>
                <a:spcPts val="18"/>
              </a:spcBef>
              <a:spcAft>
                <a:spcPts val="450"/>
              </a:spcAft>
              <a:buClr>
                <a:srgbClr val="000000"/>
              </a:buClr>
              <a:buSzPct val="90000"/>
              <a:buFont typeface="Wingdings" pitchFamily="2" charset="2"/>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ABOUT THIS BADGE</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Through validated Data Science instructor-led training, this badge earner has demonstrated the ability to have acquired the skills and understanding of Data Science foundational concepts and technologies.</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endParaRPr kumimoji="0" lang="en-US" sz="788"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badge earner has demonstrated proficiency and understanding of Data Science technical topics and design thinking. </a:t>
            </a:r>
          </a:p>
          <a:p>
            <a:pPr lvl="0">
              <a:spcBef>
                <a:spcPts val="18"/>
              </a:spcBef>
              <a:buClr>
                <a:srgbClr val="000000"/>
              </a:buClr>
              <a:defRPr/>
            </a:pPr>
            <a:endParaRPr lang="en-US" sz="800" dirty="0">
              <a:solidFill>
                <a:srgbClr val="FF0000"/>
              </a:solidFill>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earner has gained the ability to apply the concepts and technology of Data Science with the applicable open source tools that are relevant to real world Data Science scenarios, suitable for educational purposes.</a:t>
            </a: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endParaRPr kumimoji="0" lang="en-US" sz="105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ts val="600"/>
              </a:spcAft>
              <a:buClr>
                <a:srgbClr val="000000"/>
              </a:buClr>
              <a:buSzPct val="90000"/>
              <a:buFont typeface="Wingdings" pitchFamily="2" charset="2"/>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SKILLS</a:t>
            </a:r>
          </a:p>
          <a:p>
            <a:pPr marL="0" marR="0" lvl="0" indent="0" algn="l" defTabSz="685983" rtl="0" eaLnBrk="1" fontAlgn="auto" latinLnBrk="0" hangingPunct="1">
              <a:lnSpc>
                <a:spcPct val="100000"/>
              </a:lnSpc>
              <a:spcBef>
                <a:spcPts val="18"/>
              </a:spcBef>
              <a:spcAft>
                <a:spcPts val="450"/>
              </a:spcAft>
              <a:buClrTx/>
              <a:buSzTx/>
              <a:buFont typeface="Wingdings" pitchFamily="2" charset="2"/>
              <a:buNone/>
              <a:tabLst/>
              <a:defRPr/>
            </a:pPr>
            <a:r>
              <a:rPr lang="en-US" sz="1050" dirty="0">
                <a:solidFill>
                  <a:srgbClr val="000000"/>
                </a:solidFill>
                <a:latin typeface="Arial" panose="020B0604020202020204" pitchFamily="34" charset="0"/>
                <a:cs typeface="Arial" panose="020B0604020202020204" pitchFamily="34" charset="0"/>
              </a:rPr>
              <a:t>Data Science Foundations, Data Science Methodology, Data Engineering, Data Collection, Data Cleansing, Data Wrangling, Data Visualization, Build and Train Machine Learning Models, Data Operations, Model Deployment, Model Visualization, Watson Studio, Design Thinking, Data Science Industry Use Cases, Collaboration, Communication, Team Work, Problem Solving</a:t>
            </a:r>
          </a:p>
          <a:p>
            <a:pPr fontAlgn="auto">
              <a:spcBef>
                <a:spcPts val="18"/>
              </a:spcBef>
              <a:spcAft>
                <a:spcPts val="0"/>
              </a:spcAft>
              <a:buClrTx/>
              <a:buSzTx/>
              <a:defRPr/>
            </a:pPr>
            <a:endParaRPr lang="en-US" sz="1050" dirty="0">
              <a:solidFill>
                <a:srgbClr val="000000"/>
              </a:solidFill>
              <a:latin typeface="Arial" panose="020B0604020202020204" pitchFamily="34" charset="0"/>
              <a:cs typeface="Arial" panose="020B0604020202020204" pitchFamily="34" charset="0"/>
            </a:endParaRPr>
          </a:p>
          <a:p>
            <a:pPr marL="0" marR="0" lvl="0" indent="0" algn="l" defTabSz="685983" rtl="0" eaLnBrk="1" fontAlgn="auto" latinLnBrk="0" hangingPunct="1">
              <a:lnSpc>
                <a:spcPct val="100000"/>
              </a:lnSpc>
              <a:spcBef>
                <a:spcPts val="18"/>
              </a:spcBef>
              <a:spcAft>
                <a:spcPts val="0"/>
              </a:spcAft>
              <a:buClrTx/>
              <a:buSzTx/>
              <a:buFont typeface="Wingdings" pitchFamily="2" charset="2"/>
              <a:buNone/>
              <a:tabLst/>
              <a:defRPr/>
            </a:pPr>
            <a:r>
              <a:rPr lang="en-US" sz="1200" b="1" kern="0" dirty="0">
                <a:solidFill>
                  <a:srgbClr val="000000"/>
                </a:solidFill>
                <a:latin typeface="Arial" panose="020B0604020202020204" pitchFamily="34" charset="0"/>
                <a:cs typeface="Arial" panose="020B0604020202020204" pitchFamily="34" charset="0"/>
              </a:rPr>
              <a:t>CRITERIA</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IBM Plex Sans" charset="0"/>
              </a:rPr>
              <a:t>Must be a student of a higher education institution attending the IBM Skills Academy Program. </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Must have earned the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Enterprise Design Thinking Practitioner Badge</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05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a:t>
            </a:r>
          </a:p>
          <a:p>
            <a:pPr marL="214313" marR="0" lvl="0" indent="-214313" algn="l" defTabSz="685983" rtl="0" eaLnBrk="1" fontAlgn="base" latinLnBrk="0" hangingPunct="1">
              <a:lnSpc>
                <a:spcPct val="100000"/>
              </a:lnSpc>
              <a:spcBef>
                <a:spcPts val="225"/>
              </a:spcBef>
              <a:spcAft>
                <a:spcPct val="0"/>
              </a:spcAft>
              <a:buClr>
                <a:srgbClr val="000000"/>
              </a:buClr>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Must pass the Data Science practitioners exam and satisfactorily complete the group exercise</a:t>
            </a:r>
          </a:p>
          <a:p>
            <a:pPr marL="0" marR="0" lvl="0" indent="0" algn="l" defTabSz="685983" rtl="0" eaLnBrk="1" fontAlgn="base" latinLnBrk="0" hangingPunct="1">
              <a:lnSpc>
                <a:spcPct val="100000"/>
              </a:lnSpc>
              <a:spcBef>
                <a:spcPts val="225"/>
              </a:spcBef>
              <a:spcAft>
                <a:spcPct val="0"/>
              </a:spcAft>
              <a:buClr>
                <a:srgbClr val="000000"/>
              </a:buClr>
              <a:buSzPct val="90000"/>
              <a:buFont typeface="Wingdings" pitchFamily="2" charset="2"/>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685983" rtl="0" eaLnBrk="1" fontAlgn="base" latinLnBrk="0" hangingPunct="1">
              <a:lnSpc>
                <a:spcPct val="100000"/>
              </a:lnSpc>
              <a:spcBef>
                <a:spcPts val="18"/>
              </a:spcBef>
              <a:spcAft>
                <a:spcPct val="0"/>
              </a:spcAft>
              <a:buClr>
                <a:srgbClr val="000000"/>
              </a:buClr>
              <a:buSzPct val="90000"/>
              <a:buFont typeface="Wingdings" pitchFamily="2" charset="2"/>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BFD97846-2052-F841-AFD3-293EF57F77B7}"/>
              </a:ext>
            </a:extLst>
          </p:cNvPr>
          <p:cNvSpPr>
            <a:spLocks noGrp="1"/>
          </p:cNvSpPr>
          <p:nvPr>
            <p:ph type="title"/>
          </p:nvPr>
        </p:nvSpPr>
        <p:spPr>
          <a:xfrm>
            <a:off x="265176" y="512064"/>
            <a:ext cx="4142232" cy="804672"/>
          </a:xfrm>
        </p:spPr>
        <p:txBody>
          <a:bodyPr/>
          <a:lstStyle/>
          <a:p>
            <a:r>
              <a:rPr lang="en-US" sz="1800" b="1" kern="1200" dirty="0">
                <a:solidFill>
                  <a:srgbClr val="000000"/>
                </a:solidFill>
              </a:rPr>
              <a:t>Digital Badge</a:t>
            </a:r>
          </a:p>
        </p:txBody>
      </p:sp>
      <p:sp>
        <p:nvSpPr>
          <p:cNvPr id="2" name="Rectangle 1"/>
          <p:cNvSpPr/>
          <p:nvPr/>
        </p:nvSpPr>
        <p:spPr>
          <a:xfrm>
            <a:off x="141455" y="3098652"/>
            <a:ext cx="213997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IBM Data Science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Practitioner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Picture 7">
            <a:hlinkClick r:id="rId2" highlightClick="1"/>
            <a:hlinkHover r:id="" action="ppaction://noaction" highlightClick="1"/>
            <a:extLst>
              <a:ext uri="{FF2B5EF4-FFF2-40B4-BE49-F238E27FC236}">
                <a16:creationId xmlns:a16="http://schemas.microsoft.com/office/drawing/2014/main" id="{C689B991-FE70-CB48-98BD-AB62D4EE3A62}"/>
              </a:ext>
            </a:extLst>
          </p:cNvPr>
          <p:cNvPicPr>
            <a:picLocks noChangeAspect="1"/>
          </p:cNvPicPr>
          <p:nvPr/>
        </p:nvPicPr>
        <p:blipFill>
          <a:blip r:embed="rId3"/>
          <a:stretch>
            <a:fillRect/>
          </a:stretch>
        </p:blipFill>
        <p:spPr>
          <a:xfrm>
            <a:off x="228600" y="996043"/>
            <a:ext cx="1828800" cy="1828800"/>
          </a:xfrm>
          <a:prstGeom prst="rect">
            <a:avLst/>
          </a:prstGeom>
        </p:spPr>
      </p:pic>
      <p:sp>
        <p:nvSpPr>
          <p:cNvPr id="13" name="Rectangle 12">
            <a:extLst>
              <a:ext uri="{FF2B5EF4-FFF2-40B4-BE49-F238E27FC236}">
                <a16:creationId xmlns:a16="http://schemas.microsoft.com/office/drawing/2014/main" id="{80B76634-C7AC-0343-8054-AD62FEAF7EA7}"/>
              </a:ext>
            </a:extLst>
          </p:cNvPr>
          <p:cNvSpPr/>
          <p:nvPr/>
        </p:nvSpPr>
        <p:spPr>
          <a:xfrm>
            <a:off x="2938857" y="4724757"/>
            <a:ext cx="5764134" cy="369332"/>
          </a:xfrm>
          <a:prstGeom prst="rect">
            <a:avLst/>
          </a:prstGeom>
        </p:spPr>
        <p:txBody>
          <a:bodyPr wrap="square">
            <a:spAutoFit/>
          </a:bodyPr>
          <a:lstStyle/>
          <a:p>
            <a:r>
              <a:rPr lang="en-US" sz="1800" baseline="30000" dirty="0">
                <a:solidFill>
                  <a:srgbClr val="0348EB"/>
                </a:solidFill>
                <a:latin typeface="Arial" panose="020B0604020202020204" pitchFamily="34" charset="0"/>
                <a:cs typeface="Arial" panose="020B0604020202020204" pitchFamily="34" charset="0"/>
              </a:rPr>
              <a:t>https://</a:t>
            </a:r>
            <a:r>
              <a:rPr lang="en-US" sz="1800" baseline="30000" dirty="0" err="1">
                <a:solidFill>
                  <a:srgbClr val="0348EB"/>
                </a:solidFill>
                <a:latin typeface="Arial" panose="020B0604020202020204" pitchFamily="34" charset="0"/>
                <a:cs typeface="Arial" panose="020B0604020202020204" pitchFamily="34" charset="0"/>
              </a:rPr>
              <a:t>www.youracclaim.com</a:t>
            </a:r>
            <a:r>
              <a:rPr lang="en-US" sz="1800" baseline="30000" dirty="0">
                <a:solidFill>
                  <a:srgbClr val="0348EB"/>
                </a:solidFill>
                <a:latin typeface="Arial" panose="020B0604020202020204" pitchFamily="34" charset="0"/>
                <a:cs typeface="Arial" panose="020B0604020202020204" pitchFamily="34" charset="0"/>
              </a:rPr>
              <a:t>/org/</a:t>
            </a:r>
            <a:r>
              <a:rPr lang="en-US" sz="1800" baseline="30000" dirty="0" err="1">
                <a:solidFill>
                  <a:srgbClr val="0348EB"/>
                </a:solidFill>
                <a:latin typeface="Arial" panose="020B0604020202020204" pitchFamily="34" charset="0"/>
                <a:cs typeface="Arial" panose="020B0604020202020204" pitchFamily="34" charset="0"/>
              </a:rPr>
              <a:t>ibm</a:t>
            </a:r>
            <a:r>
              <a:rPr lang="en-US" sz="1800" baseline="30000" dirty="0">
                <a:solidFill>
                  <a:srgbClr val="0348EB"/>
                </a:solidFill>
                <a:latin typeface="Arial" panose="020B0604020202020204" pitchFamily="34" charset="0"/>
                <a:cs typeface="Arial" panose="020B0604020202020204" pitchFamily="34" charset="0"/>
              </a:rPr>
              <a:t>/badge/</a:t>
            </a:r>
            <a:r>
              <a:rPr lang="en-US" sz="1800" baseline="30000" dirty="0" err="1">
                <a:solidFill>
                  <a:srgbClr val="0348EB"/>
                </a:solidFill>
                <a:latin typeface="Arial" panose="020B0604020202020204" pitchFamily="34" charset="0"/>
                <a:cs typeface="Arial" panose="020B0604020202020204" pitchFamily="34" charset="0"/>
              </a:rPr>
              <a:t>ibm</a:t>
            </a:r>
            <a:r>
              <a:rPr lang="en-US" sz="1800" baseline="30000">
                <a:solidFill>
                  <a:srgbClr val="0348EB"/>
                </a:solidFill>
                <a:latin typeface="Arial" panose="020B0604020202020204" pitchFamily="34" charset="0"/>
                <a:cs typeface="Arial" panose="020B0604020202020204" pitchFamily="34" charset="0"/>
              </a:rPr>
              <a:t>-data-science-practitioner</a:t>
            </a:r>
            <a:endParaRPr lang="en-US" sz="1800" dirty="0">
              <a:solidFill>
                <a:srgbClr val="0348EB"/>
              </a:solidFill>
              <a:latin typeface="Arial" panose="020B0604020202020204" pitchFamily="34" charset="0"/>
              <a:cs typeface="Arial" panose="020B0604020202020204" pitchFamily="34" charset="0"/>
            </a:endParaRPr>
          </a:p>
        </p:txBody>
      </p:sp>
      <p:sp>
        <p:nvSpPr>
          <p:cNvPr id="11" name="IBM GARAGE">
            <a:extLst>
              <a:ext uri="{FF2B5EF4-FFF2-40B4-BE49-F238E27FC236}">
                <a16:creationId xmlns:a16="http://schemas.microsoft.com/office/drawing/2014/main" id="{47A7798E-115C-2E4A-A85B-6608A3711AD9}"/>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Tree>
    <p:extLst>
      <p:ext uri="{BB962C8B-B14F-4D97-AF65-F5344CB8AC3E}">
        <p14:creationId xmlns:p14="http://schemas.microsoft.com/office/powerpoint/2010/main" val="105633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IBM </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Skills Academy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 2019 IBM Corporation</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8868E282-4614-594E-A58C-A055FE41F7D0}"/>
              </a:ext>
            </a:extLst>
          </p:cNvPr>
          <p:cNvSpPr>
            <a:spLocks noGrp="1"/>
          </p:cNvSpPr>
          <p:nvPr>
            <p:ph type="body" sz="quarter" idx="12"/>
          </p:nvPr>
        </p:nvSpPr>
        <p:spPr>
          <a:xfrm>
            <a:off x="219456" y="430889"/>
            <a:ext cx="1837944" cy="3252216"/>
          </a:xfrm>
        </p:spPr>
        <p:txBody>
          <a:bodyPr/>
          <a:lstStyle/>
          <a:p>
            <a:endParaRPr lang="en-US">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4FD653F3-2CEB-9A48-8FA6-665F8416DD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3658786"/>
          </a:xfrm>
          <a:prstGeom prst="rect">
            <a:avLst/>
          </a:prstGeom>
        </p:spPr>
      </p:pic>
      <p:sp>
        <p:nvSpPr>
          <p:cNvPr id="27" name="Text Placeholder 4">
            <a:extLst>
              <a:ext uri="{FF2B5EF4-FFF2-40B4-BE49-F238E27FC236}">
                <a16:creationId xmlns:a16="http://schemas.microsoft.com/office/drawing/2014/main" id="{78909C17-9DE6-3E41-B97F-9693C0F003A8}"/>
              </a:ext>
            </a:extLst>
          </p:cNvPr>
          <p:cNvSpPr txBox="1">
            <a:spLocks/>
          </p:cNvSpPr>
          <p:nvPr/>
        </p:nvSpPr>
        <p:spPr>
          <a:xfrm>
            <a:off x="1915291" y="4018800"/>
            <a:ext cx="5837296" cy="748435"/>
          </a:xfrm>
          <a:prstGeom prst="rect">
            <a:avLst/>
          </a:prstGeom>
        </p:spPr>
        <p:txBody>
          <a:bodyPr numCol="2"/>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Bef>
                <a:spcPts val="0"/>
              </a:spcBef>
            </a:pPr>
            <a:r>
              <a:rPr lang="en-US" kern="0" dirty="0">
                <a:latin typeface="Arial" panose="020B0604020202020204" pitchFamily="34" charset="0"/>
                <a:cs typeface="Arial" panose="020B0604020202020204" pitchFamily="34" charset="0"/>
              </a:rPr>
              <a:t>Contact us at:</a:t>
            </a:r>
          </a:p>
          <a:p>
            <a:pPr defTabSz="914400">
              <a:spcBef>
                <a:spcPts val="0"/>
              </a:spcBef>
            </a:pPr>
            <a:r>
              <a:rPr lang="en-US" kern="0" dirty="0">
                <a:latin typeface="Arial" panose="020B0604020202020204" pitchFamily="34" charset="0"/>
                <a:cs typeface="Arial" panose="020B0604020202020204" pitchFamily="34" charset="0"/>
                <a:hlinkClick r:id="rId3"/>
              </a:rPr>
              <a:t>ibmsaus@ibm.com</a:t>
            </a:r>
            <a:endParaRPr lang="en-US" kern="0" dirty="0">
              <a:latin typeface="Arial" panose="020B0604020202020204" pitchFamily="34" charset="0"/>
              <a:cs typeface="Arial" panose="020B0604020202020204" pitchFamily="34" charset="0"/>
            </a:endParaRPr>
          </a:p>
          <a:p>
            <a:pPr defTabSz="914400">
              <a:spcBef>
                <a:spcPts val="0"/>
              </a:spcBef>
            </a:pPr>
            <a:endParaRPr lang="en-US" kern="0" dirty="0">
              <a:latin typeface="Arial" panose="020B0604020202020204" pitchFamily="34" charset="0"/>
              <a:cs typeface="Arial" panose="020B0604020202020204" pitchFamily="34" charset="0"/>
            </a:endParaRPr>
          </a:p>
          <a:p>
            <a:pPr defTabSz="914400">
              <a:spcBef>
                <a:spcPts val="0"/>
              </a:spcBef>
            </a:pPr>
            <a:r>
              <a:rPr lang="en-US" kern="0" dirty="0">
                <a:latin typeface="Arial" panose="020B0604020202020204" pitchFamily="34" charset="0"/>
                <a:cs typeface="Arial" panose="020B0604020202020204" pitchFamily="34" charset="0"/>
              </a:rPr>
              <a:t>Find us here:</a:t>
            </a:r>
          </a:p>
          <a:p>
            <a:pPr defTabSz="914400">
              <a:spcBef>
                <a:spcPts val="0"/>
              </a:spcBef>
            </a:pPr>
            <a:r>
              <a:rPr lang="en-US" kern="0" dirty="0">
                <a:latin typeface="Arial" panose="020B0604020202020204" pitchFamily="34" charset="0"/>
                <a:cs typeface="Arial" panose="020B0604020202020204" pitchFamily="34" charset="0"/>
                <a:hlinkClick r:id="rId4"/>
              </a:rPr>
              <a:t>www.ibm.com/university</a:t>
            </a:r>
            <a:endParaRPr lang="en-US" kern="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53F0016-11FB-4A4C-BD7C-B1C512765E53}"/>
              </a:ext>
            </a:extLst>
          </p:cNvPr>
          <p:cNvSpPr/>
          <p:nvPr/>
        </p:nvSpPr>
        <p:spPr>
          <a:xfrm>
            <a:off x="0" y="1316003"/>
            <a:ext cx="6106597" cy="584776"/>
          </a:xfrm>
          <a:prstGeom prst="rect">
            <a:avLst/>
          </a:prstGeom>
        </p:spPr>
        <p:txBody>
          <a:bodyPr wrap="square">
            <a:spAutoFit/>
          </a:bodyPr>
          <a:lstStyle/>
          <a:p>
            <a:pPr algn="r"/>
            <a:r>
              <a:rPr lang="en-US" sz="3200" dirty="0">
                <a:solidFill>
                  <a:schemeClr val="bg1"/>
                </a:solidFill>
                <a:latin typeface="Arial" panose="020B0604020202020204" pitchFamily="34" charset="0"/>
                <a:ea typeface="Helvetica Neue Medium" charset="0"/>
                <a:cs typeface="Arial" panose="020B0604020202020204" pitchFamily="34" charset="0"/>
              </a:rPr>
              <a:t>IBM</a:t>
            </a:r>
            <a:r>
              <a:rPr lang="en-US" sz="3200" b="1" dirty="0">
                <a:solidFill>
                  <a:schemeClr val="bg1"/>
                </a:solidFill>
                <a:latin typeface="Arial" panose="020B0604020202020204" pitchFamily="34" charset="0"/>
                <a:ea typeface="Helvetica Neue Medium" charset="0"/>
                <a:cs typeface="Arial" panose="020B0604020202020204" pitchFamily="34" charset="0"/>
              </a:rPr>
              <a:t> Skills Academy </a:t>
            </a:r>
          </a:p>
        </p:txBody>
      </p:sp>
      <p:grpSp>
        <p:nvGrpSpPr>
          <p:cNvPr id="33" name="Group 32">
            <a:extLst>
              <a:ext uri="{FF2B5EF4-FFF2-40B4-BE49-F238E27FC236}">
                <a16:creationId xmlns:a16="http://schemas.microsoft.com/office/drawing/2014/main" id="{FB5258B3-6ACA-6746-A881-68EA26C664DF}"/>
              </a:ext>
            </a:extLst>
          </p:cNvPr>
          <p:cNvGrpSpPr/>
          <p:nvPr/>
        </p:nvGrpSpPr>
        <p:grpSpPr>
          <a:xfrm>
            <a:off x="6152163" y="1378373"/>
            <a:ext cx="1004707" cy="456525"/>
            <a:chOff x="19373998" y="1283498"/>
            <a:chExt cx="3688862" cy="1676171"/>
          </a:xfrm>
          <a:solidFill>
            <a:schemeClr val="tx1"/>
          </a:solidFill>
          <a:effectLst/>
        </p:grpSpPr>
        <p:sp>
          <p:nvSpPr>
            <p:cNvPr id="34" name="Chevron 33">
              <a:extLst>
                <a:ext uri="{FF2B5EF4-FFF2-40B4-BE49-F238E27FC236}">
                  <a16:creationId xmlns:a16="http://schemas.microsoft.com/office/drawing/2014/main" id="{6DE3FD24-FF15-B641-AE19-467267FAC356}"/>
                </a:ext>
              </a:extLst>
            </p:cNvPr>
            <p:cNvSpPr/>
            <p:nvPr/>
          </p:nvSpPr>
          <p:spPr>
            <a:xfrm>
              <a:off x="19373999" y="1283498"/>
              <a:ext cx="1676171" cy="1676171"/>
            </a:xfrm>
            <a:prstGeom prst="chevron">
              <a:avLst/>
            </a:prstGeom>
            <a:noFill/>
            <a:ln w="19050" cap="flat" cmpd="sng" algn="ctr">
              <a:solidFill>
                <a:schemeClr val="bg1"/>
              </a:solidFill>
              <a:prstDash val="solid"/>
              <a:miter lim="800000"/>
            </a:ln>
            <a:effectLst>
              <a:outerShdw blurRad="63500" sx="102000" sy="102000" algn="ctr" rotWithShape="0">
                <a:prstClr val="black">
                  <a:alpha val="40000"/>
                </a:prstClr>
              </a:outerShdw>
            </a:effectLst>
          </p:spPr>
          <p:txBody>
            <a:bodyPr rtlCol="0" anchor="ctr"/>
            <a:lstStyle/>
            <a:p>
              <a:pPr algn="r" defTabSz="2438430" hangingPunct="1">
                <a:defRPr/>
              </a:pPr>
              <a:endParaRPr lang="en-US" sz="4400">
                <a:solidFill>
                  <a:schemeClr val="bg1"/>
                </a:solidFill>
                <a:latin typeface="Arial" panose="020B0604020202020204" pitchFamily="34" charset="0"/>
                <a:ea typeface=""/>
                <a:cs typeface="Arial" panose="020B0604020202020204" pitchFamily="34" charset="0"/>
              </a:endParaRPr>
            </a:p>
          </p:txBody>
        </p:sp>
        <p:sp>
          <p:nvSpPr>
            <p:cNvPr id="35" name="Chevron 34">
              <a:extLst>
                <a:ext uri="{FF2B5EF4-FFF2-40B4-BE49-F238E27FC236}">
                  <a16:creationId xmlns:a16="http://schemas.microsoft.com/office/drawing/2014/main" id="{5BCB866C-320F-D347-826D-735838F9140E}"/>
                </a:ext>
              </a:extLst>
            </p:cNvPr>
            <p:cNvSpPr/>
            <p:nvPr/>
          </p:nvSpPr>
          <p:spPr>
            <a:xfrm>
              <a:off x="20552560" y="1283498"/>
              <a:ext cx="1676171" cy="1676171"/>
            </a:xfrm>
            <a:prstGeom prst="chevron">
              <a:avLst/>
            </a:prstGeom>
            <a:grpFill/>
            <a:ln w="19050" cap="flat" cmpd="sng" algn="ctr">
              <a:solidFill>
                <a:schemeClr val="bg1"/>
              </a:solidFill>
              <a:prstDash val="solid"/>
              <a:miter lim="800000"/>
            </a:ln>
            <a:effectLst/>
          </p:spPr>
          <p:txBody>
            <a:bodyPr rtlCol="0" anchor="ctr"/>
            <a:lstStyle/>
            <a:p>
              <a:pPr algn="r" defTabSz="2438430" hangingPunct="1">
                <a:defRPr/>
              </a:pPr>
              <a:endParaRPr lang="en-US" sz="4400">
                <a:solidFill>
                  <a:schemeClr val="bg1"/>
                </a:solidFill>
                <a:latin typeface="Arial" panose="020B0604020202020204" pitchFamily="34" charset="0"/>
                <a:ea typeface=""/>
                <a:cs typeface="Arial" panose="020B0604020202020204" pitchFamily="34" charset="0"/>
              </a:endParaRPr>
            </a:p>
          </p:txBody>
        </p:sp>
        <p:sp>
          <p:nvSpPr>
            <p:cNvPr id="36" name="Chevron 35">
              <a:extLst>
                <a:ext uri="{FF2B5EF4-FFF2-40B4-BE49-F238E27FC236}">
                  <a16:creationId xmlns:a16="http://schemas.microsoft.com/office/drawing/2014/main" id="{D3D66B75-30B4-C94F-91FA-21B59E22A7C1}"/>
                </a:ext>
              </a:extLst>
            </p:cNvPr>
            <p:cNvSpPr/>
            <p:nvPr/>
          </p:nvSpPr>
          <p:spPr>
            <a:xfrm flipH="1">
              <a:off x="21386689" y="1283498"/>
              <a:ext cx="1676171" cy="1676171"/>
            </a:xfrm>
            <a:prstGeom prst="chevron">
              <a:avLst/>
            </a:prstGeom>
            <a:solidFill>
              <a:srgbClr val="0044CC">
                <a:alpha val="76078"/>
              </a:srgbClr>
            </a:solidFill>
            <a:ln w="19050" cap="flat" cmpd="sng" algn="ctr">
              <a:solidFill>
                <a:schemeClr val="bg1"/>
              </a:solidFill>
              <a:prstDash val="solid"/>
              <a:miter lim="800000"/>
            </a:ln>
            <a:effectLst/>
          </p:spPr>
          <p:txBody>
            <a:bodyPr rtlCol="0" anchor="ctr"/>
            <a:lstStyle/>
            <a:p>
              <a:pPr algn="r" defTabSz="2438430" hangingPunct="1">
                <a:defRPr/>
              </a:pPr>
              <a:endParaRPr lang="en-US" sz="4400">
                <a:solidFill>
                  <a:schemeClr val="bg1"/>
                </a:solidFill>
                <a:latin typeface="Arial" panose="020B0604020202020204" pitchFamily="34" charset="0"/>
                <a:ea typeface=""/>
                <a:cs typeface="Arial" panose="020B0604020202020204" pitchFamily="34" charset="0"/>
              </a:endParaRPr>
            </a:p>
          </p:txBody>
        </p:sp>
      </p:grpSp>
      <p:sp>
        <p:nvSpPr>
          <p:cNvPr id="2" name="Title 1"/>
          <p:cNvSpPr>
            <a:spLocks noGrp="1"/>
          </p:cNvSpPr>
          <p:nvPr>
            <p:ph type="title"/>
          </p:nvPr>
        </p:nvSpPr>
        <p:spPr>
          <a:xfrm>
            <a:off x="3587822" y="851981"/>
            <a:ext cx="5037549" cy="804672"/>
          </a:xfrm>
        </p:spPr>
        <p:txBody>
          <a:bodyPr/>
          <a:lstStyle/>
          <a:p>
            <a:r>
              <a:rPr lang="en-US" b="1" i="1" dirty="0">
                <a:solidFill>
                  <a:schemeClr val="bg1"/>
                </a:solidFill>
                <a:latin typeface="Arial" panose="020B0604020202020204" pitchFamily="34" charset="0"/>
                <a:cs typeface="Arial" panose="020B0604020202020204" pitchFamily="34" charset="0"/>
              </a:rPr>
              <a:t>Join Today !!</a:t>
            </a:r>
          </a:p>
        </p:txBody>
      </p:sp>
    </p:spTree>
    <p:extLst>
      <p:ext uri="{BB962C8B-B14F-4D97-AF65-F5344CB8AC3E}">
        <p14:creationId xmlns:p14="http://schemas.microsoft.com/office/powerpoint/2010/main" val="1516190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IBM </a:t>
            </a:r>
            <a:r>
              <a:rPr kumimoji="0" lang="en-US"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Skills Academy</a:t>
            </a:r>
            <a:r>
              <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 2019 IBM Corporation</a:t>
            </a:r>
          </a:p>
        </p:txBody>
      </p:sp>
      <p:sp>
        <p:nvSpPr>
          <p:cNvPr id="3" name="Slide Number Placeholder 2"/>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17</a:t>
            </a:fld>
            <a:endPar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Shape 645">
            <a:extLst>
              <a:ext uri="{FF2B5EF4-FFF2-40B4-BE49-F238E27FC236}">
                <a16:creationId xmlns:a16="http://schemas.microsoft.com/office/drawing/2014/main" id="{D58AE899-5E9F-8649-AE8B-7800D168DE6F}"/>
              </a:ext>
            </a:extLst>
          </p:cNvPr>
          <p:cNvSpPr txBox="1"/>
          <p:nvPr/>
        </p:nvSpPr>
        <p:spPr>
          <a:xfrm>
            <a:off x="228600" y="2424891"/>
            <a:ext cx="7347717" cy="2031325"/>
          </a:xfrm>
          <a:prstGeom prst="rect">
            <a:avLst/>
          </a:prstGeom>
          <a:noFill/>
          <a:ln>
            <a:noFill/>
          </a:ln>
        </p:spPr>
        <p:txBody>
          <a:bodyPr wrap="square" lIns="0" tIns="0" rIns="0" bIns="0" anchor="b" anchorCtr="0">
            <a:spAutoFit/>
          </a:bodyPr>
          <a:lstStyle/>
          <a:p>
            <a:pPr defTabSz="914400">
              <a:buClr>
                <a:srgbClr val="FFFFFF"/>
              </a:buClr>
              <a:buSzPct val="25000"/>
              <a:buFont typeface="Helvetica Neue"/>
              <a:buNone/>
            </a:pPr>
            <a: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t>© IBM Corporation 2019</a:t>
            </a:r>
            <a:b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br>
            <a:b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br>
            <a: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t>IBM, the IBM logo, ibm.com, and Watson are trademarks or registered trademarks of International Business Machines Corporation in the United States, other countries, or both. If these and other IBM trademarked terms are marked on their first occurrence in this information with the appropriate symbol (</a:t>
            </a:r>
            <a:r>
              <a:rPr lang="en-US" sz="1100" kern="0" baseline="30000" dirty="0">
                <a:solidFill>
                  <a:srgbClr val="FFFFFF"/>
                </a:solidFill>
                <a:latin typeface="Arial" panose="020B0604020202020204" pitchFamily="34" charset="0"/>
                <a:ea typeface="IBM Eliot Sans Regular" charset="0"/>
                <a:cs typeface="Arial" panose="020B0604020202020204" pitchFamily="34" charset="0"/>
                <a:sym typeface="Helvetica Neue"/>
              </a:rPr>
              <a:t>®</a:t>
            </a:r>
            <a: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t> or ™), these symbols indicate U.S. registered or common law trademarks owned by IBM at the time this information was published. Such trademarks may also be registered or common law trademarks in other countries. A current list of IBM trademarks is available on the Web at “</a:t>
            </a:r>
            <a:r>
              <a:rPr lang="en-US" sz="1100" u="sng" kern="0" dirty="0">
                <a:solidFill>
                  <a:srgbClr val="FFFFFF"/>
                </a:solidFill>
                <a:latin typeface="Arial" panose="020B0604020202020204" pitchFamily="34" charset="0"/>
                <a:ea typeface="IBM Eliot Sans Regular" charset="0"/>
                <a:cs typeface="Arial" panose="020B0604020202020204" pitchFamily="34" charset="0"/>
                <a:sym typeface="Helvetica Neue"/>
                <a:hlinkClick r:id="rId2"/>
              </a:rPr>
              <a:t>Copyright and trademark information</a:t>
            </a:r>
            <a: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t>.”</a:t>
            </a:r>
          </a:p>
          <a:p>
            <a:pPr defTabSz="914400">
              <a:buClr>
                <a:srgbClr val="FFFFFF"/>
              </a:buClr>
              <a:buFont typeface="Arial"/>
              <a:buNone/>
            </a:pPr>
            <a:endParaRPr sz="1100" kern="0" dirty="0">
              <a:solidFill>
                <a:srgbClr val="FFFFFF"/>
              </a:solidFill>
              <a:latin typeface="Arial" panose="020B0604020202020204" pitchFamily="34" charset="0"/>
              <a:ea typeface="IBM Eliot Sans Regular" charset="0"/>
              <a:cs typeface="Arial" panose="020B0604020202020204" pitchFamily="34" charset="0"/>
              <a:sym typeface="Helvetica Neue"/>
            </a:endParaRPr>
          </a:p>
          <a:p>
            <a:pPr marL="91440" indent="-91440" defTabSz="914400">
              <a:buClr>
                <a:srgbClr val="EFD2FF"/>
              </a:buClr>
              <a:buSzPct val="100000"/>
              <a:buFont typeface="Arial"/>
              <a:buChar char="•"/>
            </a:pPr>
            <a: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t>Other company, product, and service names may be trademarks or service marks of others.</a:t>
            </a:r>
          </a:p>
          <a:p>
            <a:pPr marL="91440" indent="-91440" defTabSz="914400">
              <a:buClr>
                <a:srgbClr val="EFD2FF"/>
              </a:buClr>
              <a:buSzPct val="100000"/>
              <a:buFont typeface="Arial"/>
              <a:buChar char="•"/>
            </a:pPr>
            <a:r>
              <a:rPr lang="en-US" sz="1100" kern="0" dirty="0">
                <a:solidFill>
                  <a:srgbClr val="FFFFFF"/>
                </a:solidFill>
                <a:latin typeface="Arial" panose="020B0604020202020204" pitchFamily="34" charset="0"/>
                <a:ea typeface="IBM Eliot Sans Regular" charset="0"/>
                <a:cs typeface="Arial" panose="020B0604020202020204" pitchFamily="34" charset="0"/>
                <a:sym typeface="Helvetica Neue"/>
              </a:rPr>
              <a:t>References in this publication to IBM products or services do not imply that IBM intends to make them available in all countries in which IBM operates.</a:t>
            </a:r>
          </a:p>
        </p:txBody>
      </p:sp>
      <p:sp>
        <p:nvSpPr>
          <p:cNvPr id="13" name="Shape 646">
            <a:extLst>
              <a:ext uri="{FF2B5EF4-FFF2-40B4-BE49-F238E27FC236}">
                <a16:creationId xmlns:a16="http://schemas.microsoft.com/office/drawing/2014/main" id="{44718335-75B4-D143-8580-E8F970D402F1}"/>
              </a:ext>
            </a:extLst>
          </p:cNvPr>
          <p:cNvSpPr txBox="1"/>
          <p:nvPr/>
        </p:nvSpPr>
        <p:spPr>
          <a:xfrm>
            <a:off x="228600" y="274320"/>
            <a:ext cx="7879970" cy="307777"/>
          </a:xfrm>
          <a:prstGeom prst="rect">
            <a:avLst/>
          </a:prstGeom>
          <a:noFill/>
          <a:ln>
            <a:noFill/>
          </a:ln>
        </p:spPr>
        <p:txBody>
          <a:bodyPr lIns="0" tIns="0" rIns="0" bIns="0" anchor="t" anchorCtr="0">
            <a:spAutoFit/>
          </a:bodyPr>
          <a:lstStyle/>
          <a:p>
            <a:pPr defTabSz="914400">
              <a:buClr>
                <a:srgbClr val="EFD2FF"/>
              </a:buClr>
              <a:buSzPct val="25000"/>
              <a:buFont typeface="Helvetica Neue"/>
              <a:buNone/>
            </a:pPr>
            <a:r>
              <a:rPr lang="en-US" sz="2000" kern="0" dirty="0">
                <a:solidFill>
                  <a:srgbClr val="FFFFFF"/>
                </a:solidFill>
                <a:latin typeface="Arial" panose="020B0604020202020204" pitchFamily="34" charset="0"/>
                <a:ea typeface="IBM Eliot Sans Regular" charset="0"/>
                <a:cs typeface="Arial" panose="020B0604020202020204" pitchFamily="34" charset="0"/>
                <a:sym typeface="Helvetica Neue"/>
              </a:rPr>
              <a:t>Trademarks and notes</a:t>
            </a:r>
          </a:p>
        </p:txBody>
      </p:sp>
    </p:spTree>
    <p:extLst>
      <p:ext uri="{BB962C8B-B14F-4D97-AF65-F5344CB8AC3E}">
        <p14:creationId xmlns:p14="http://schemas.microsoft.com/office/powerpoint/2010/main" val="293756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IBM </a:t>
            </a:r>
            <a:r>
              <a:rPr kumimoji="0" lang="en-US" sz="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Skills Academy</a:t>
            </a:r>
            <a:r>
              <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 2018 IBM Corporation</a:t>
            </a:r>
          </a:p>
        </p:txBody>
      </p:sp>
      <p:sp>
        <p:nvSpPr>
          <p:cNvPr id="3" name="Slide Number Placeholder 2"/>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107D73-F703-8E4B-9BF4-D5E336363A72}"/>
              </a:ext>
            </a:extLst>
          </p:cNvPr>
          <p:cNvSpPr txBox="1"/>
          <p:nvPr/>
        </p:nvSpPr>
        <p:spPr>
          <a:xfrm>
            <a:off x="2615450" y="3274358"/>
            <a:ext cx="3700052" cy="307777"/>
          </a:xfrm>
          <a:prstGeom prst="rect">
            <a:avLst/>
          </a:prstGeom>
          <a:noFill/>
        </p:spPr>
        <p:txBody>
          <a:bodyPr wrap="none" rtlCol="0">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rPr>
              <a:t>An IBM Global University Programs initiative</a:t>
            </a:r>
          </a:p>
        </p:txBody>
      </p:sp>
    </p:spTree>
    <p:extLst>
      <p:ext uri="{BB962C8B-B14F-4D97-AF65-F5344CB8AC3E}">
        <p14:creationId xmlns:p14="http://schemas.microsoft.com/office/powerpoint/2010/main" val="286181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4142C-A527-054D-8AA1-31F700A35487}"/>
              </a:ext>
            </a:extLst>
          </p:cNvPr>
          <p:cNvPicPr>
            <a:picLocks noChangeAspect="1"/>
          </p:cNvPicPr>
          <p:nvPr/>
        </p:nvPicPr>
        <p:blipFill>
          <a:blip r:embed="rId3"/>
          <a:stretch>
            <a:fillRect/>
          </a:stretch>
        </p:blipFill>
        <p:spPr>
          <a:xfrm>
            <a:off x="2376535" y="0"/>
            <a:ext cx="6858000" cy="5143500"/>
          </a:xfrm>
          <a:prstGeom prst="rect">
            <a:avLst/>
          </a:prstGeom>
        </p:spPr>
      </p:pic>
      <p:sp>
        <p:nvSpPr>
          <p:cNvPr id="12" name="Rectangle 11">
            <a:extLst>
              <a:ext uri="{FF2B5EF4-FFF2-40B4-BE49-F238E27FC236}">
                <a16:creationId xmlns:a16="http://schemas.microsoft.com/office/drawing/2014/main" id="{73565515-A3E9-D947-8794-F45824AB5F39}"/>
              </a:ext>
            </a:extLst>
          </p:cNvPr>
          <p:cNvSpPr/>
          <p:nvPr/>
        </p:nvSpPr>
        <p:spPr bwMode="auto">
          <a:xfrm>
            <a:off x="0" y="0"/>
            <a:ext cx="9234535" cy="5143500"/>
          </a:xfrm>
          <a:prstGeom prst="rect">
            <a:avLst/>
          </a:prstGeom>
          <a:gradFill flip="none" rotWithShape="1">
            <a:gsLst>
              <a:gs pos="26000">
                <a:schemeClr val="tx1"/>
              </a:gs>
              <a:gs pos="48000">
                <a:schemeClr val="tx1">
                  <a:alpha val="0"/>
                </a:schemeClr>
              </a:gs>
              <a:gs pos="65000">
                <a:srgbClr val="000000">
                  <a:alpha val="0"/>
                </a:srgbClr>
              </a:gs>
              <a:gs pos="80000">
                <a:schemeClr val="tx1">
                  <a:alpha val="66000"/>
                </a:schemeClr>
              </a:gs>
            </a:gsLst>
            <a:lin ang="0" scaled="1"/>
            <a:tileRect/>
          </a:gra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11" name="Rectangle 10">
            <a:extLst>
              <a:ext uri="{FF2B5EF4-FFF2-40B4-BE49-F238E27FC236}">
                <a16:creationId xmlns:a16="http://schemas.microsoft.com/office/drawing/2014/main" id="{713921BB-BA59-4BBE-B0E7-B064B31B36C7}"/>
              </a:ext>
            </a:extLst>
          </p:cNvPr>
          <p:cNvSpPr/>
          <p:nvPr/>
        </p:nvSpPr>
        <p:spPr bwMode="auto">
          <a:xfrm>
            <a:off x="4572000" y="0"/>
            <a:ext cx="4572000" cy="5143500"/>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378"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6" name="Title 5">
            <a:extLst>
              <a:ext uri="{FF2B5EF4-FFF2-40B4-BE49-F238E27FC236}">
                <a16:creationId xmlns:a16="http://schemas.microsoft.com/office/drawing/2014/main" id="{E09D5F16-75B8-4204-9805-DF2AB0B2CBDA}"/>
              </a:ext>
            </a:extLst>
          </p:cNvPr>
          <p:cNvSpPr>
            <a:spLocks noGrp="1"/>
          </p:cNvSpPr>
          <p:nvPr>
            <p:ph type="title"/>
          </p:nvPr>
        </p:nvSpPr>
        <p:spPr>
          <a:xfrm>
            <a:off x="210312" y="201168"/>
            <a:ext cx="3345688" cy="804672"/>
          </a:xfrm>
        </p:spPr>
        <p:txBody>
          <a:bodyPr/>
          <a:lstStyle/>
          <a:p>
            <a:r>
              <a:rPr lang="en-US" dirty="0">
                <a:solidFill>
                  <a:srgbClr val="049EFF"/>
                </a:solidFill>
                <a:latin typeface="IBM Plex Sans" panose="020B0503050203000203" pitchFamily="34" charset="77"/>
              </a:rPr>
              <a:t>Global</a:t>
            </a:r>
            <a:r>
              <a:rPr lang="en-US" b="1" dirty="0">
                <a:latin typeface="IBM Plex Sans" panose="020B0503050203000203" pitchFamily="34" charset="77"/>
              </a:rPr>
              <a:t>    </a:t>
            </a:r>
            <a:br>
              <a:rPr lang="en-US" b="1" dirty="0">
                <a:latin typeface="IBM Plex Sans" panose="020B0503050203000203" pitchFamily="34" charset="77"/>
              </a:rPr>
            </a:br>
            <a:r>
              <a:rPr lang="en-US" b="1" dirty="0">
                <a:latin typeface="IBM Plex Sans" panose="020B0503050203000203" pitchFamily="34" charset="77"/>
              </a:rPr>
              <a:t>  </a:t>
            </a:r>
            <a:r>
              <a:rPr lang="en-US" sz="3200" b="1" i="1" dirty="0">
                <a:latin typeface="IBM Plex Sans" panose="020B0503050203000203" pitchFamily="34" charset="77"/>
              </a:rPr>
              <a:t>workforce</a:t>
            </a:r>
            <a:r>
              <a:rPr lang="en-US" sz="3200" b="1" dirty="0">
                <a:latin typeface="IBM Plex Sans" panose="020B0503050203000203" pitchFamily="34" charset="77"/>
              </a:rPr>
              <a:t> </a:t>
            </a:r>
            <a:br>
              <a:rPr lang="en-US" sz="3200" b="1" dirty="0">
                <a:latin typeface="IBM Plex Sans" panose="020B0503050203000203" pitchFamily="34" charset="77"/>
              </a:rPr>
            </a:br>
            <a:r>
              <a:rPr lang="en-US" sz="3200" b="1" dirty="0">
                <a:latin typeface="IBM Plex Sans" panose="020B0503050203000203" pitchFamily="34" charset="77"/>
              </a:rPr>
              <a:t> </a:t>
            </a:r>
            <a:r>
              <a:rPr lang="en-US" sz="3200" b="1" i="1" dirty="0">
                <a:latin typeface="IBM Plex Sans" panose="020B0503050203000203" pitchFamily="34" charset="77"/>
              </a:rPr>
              <a:t>transformation</a:t>
            </a:r>
            <a:r>
              <a:rPr lang="en-US" sz="3200" b="1" dirty="0">
                <a:latin typeface="IBM Plex Sans" panose="020B0503050203000203" pitchFamily="34" charset="77"/>
              </a:rPr>
              <a:t> </a:t>
            </a:r>
            <a:br>
              <a:rPr lang="en-US" sz="3200" b="1" dirty="0">
                <a:solidFill>
                  <a:srgbClr val="009EFF"/>
                </a:solidFill>
                <a:latin typeface="IBM Plex Sans" panose="020B0503050203000203" pitchFamily="34" charset="77"/>
              </a:rPr>
            </a:br>
            <a:r>
              <a:rPr lang="en-US" dirty="0">
                <a:solidFill>
                  <a:srgbClr val="049EFF"/>
                </a:solidFill>
                <a:latin typeface="IBM Plex Sans" panose="020B0503050203000203" pitchFamily="34" charset="77"/>
              </a:rPr>
              <a:t>is underway</a:t>
            </a:r>
          </a:p>
        </p:txBody>
      </p:sp>
      <p:sp>
        <p:nvSpPr>
          <p:cNvPr id="9" name="Footer Placeholder 2">
            <a:extLst>
              <a:ext uri="{FF2B5EF4-FFF2-40B4-BE49-F238E27FC236}">
                <a16:creationId xmlns:a16="http://schemas.microsoft.com/office/drawing/2014/main" id="{ACD63DF2-AD05-41C2-A511-D94237B998E5}"/>
              </a:ext>
            </a:extLst>
          </p:cNvPr>
          <p:cNvSpPr>
            <a:spLocks noGrp="1"/>
          </p:cNvSpPr>
          <p:nvPr>
            <p:ph type="ftr" sz="quarter" idx="10"/>
          </p:nvPr>
        </p:nvSpPr>
        <p:spPr/>
        <p:txBody>
          <a:bodyPr/>
          <a:lstStyle/>
          <a:p>
            <a:pPr marL="0" marR="0" lvl="0" indent="0" algn="l" defTabSz="685966"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IBM Skills Academy </a:t>
            </a:r>
            <a:r>
              <a:rPr kumimoji="0" lang="en-US"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2019 IBM Corporation</a:t>
            </a:r>
          </a:p>
        </p:txBody>
      </p:sp>
      <p:sp>
        <p:nvSpPr>
          <p:cNvPr id="4" name="Slide Number Placeholder 3">
            <a:extLst>
              <a:ext uri="{FF2B5EF4-FFF2-40B4-BE49-F238E27FC236}">
                <a16:creationId xmlns:a16="http://schemas.microsoft.com/office/drawing/2014/main" id="{2A3304FE-1B7A-44A8-9A11-827F1ABB589D}"/>
              </a:ext>
            </a:extLst>
          </p:cNvPr>
          <p:cNvSpPr>
            <a:spLocks noGrp="1"/>
          </p:cNvSpPr>
          <p:nvPr>
            <p:ph type="sldNum" sz="quarter" idx="11"/>
          </p:nvPr>
        </p:nvSpPr>
        <p:spPr/>
        <p:txBody>
          <a:bodyPr/>
          <a:lstStyle/>
          <a:p>
            <a:pPr marL="0" marR="0" lvl="0" indent="0" algn="r" defTabSz="685966"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a:ln>
                  <a:noFill/>
                </a:ln>
                <a:solidFill>
                  <a:srgbClr val="FFFFFF"/>
                </a:solidFill>
                <a:effectLst/>
                <a:uLnTx/>
                <a:uFillTx/>
                <a:latin typeface="IBM Plex Sans Light"/>
                <a:ea typeface="+mn-ea"/>
                <a:cs typeface="+mn-cs"/>
              </a:rPr>
              <a:pPr marL="0" marR="0" lvl="0" indent="0" algn="r" defTabSz="685966" rtl="0" eaLnBrk="1" fontAlgn="auto" latinLnBrk="0" hangingPunct="1">
                <a:lnSpc>
                  <a:spcPct val="100000"/>
                </a:lnSpc>
                <a:spcBef>
                  <a:spcPts val="0"/>
                </a:spcBef>
                <a:spcAft>
                  <a:spcPts val="0"/>
                </a:spcAft>
                <a:buClrTx/>
                <a:buSzTx/>
                <a:buFontTx/>
                <a:buNone/>
                <a:tabLst/>
                <a:defRPr/>
              </a:pPr>
              <a:t>2</a:t>
            </a:fld>
            <a:endParaRPr kumimoji="0" lang="en-US" sz="6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8" name="Text Placeholder 7">
            <a:extLst>
              <a:ext uri="{FF2B5EF4-FFF2-40B4-BE49-F238E27FC236}">
                <a16:creationId xmlns:a16="http://schemas.microsoft.com/office/drawing/2014/main" id="{EF852BFC-893A-4202-9E4F-ABDA3BA82671}"/>
              </a:ext>
            </a:extLst>
          </p:cNvPr>
          <p:cNvSpPr>
            <a:spLocks noGrp="1"/>
          </p:cNvSpPr>
          <p:nvPr>
            <p:ph type="body" sz="quarter" idx="13"/>
          </p:nvPr>
        </p:nvSpPr>
        <p:spPr>
          <a:xfrm>
            <a:off x="6848947" y="334383"/>
            <a:ext cx="2066386" cy="1342913"/>
          </a:xfrm>
        </p:spPr>
        <p:txBody>
          <a:bodyPr/>
          <a:lstStyle/>
          <a:p>
            <a:pPr>
              <a:lnSpc>
                <a:spcPts val="1880"/>
              </a:lnSpc>
              <a:spcBef>
                <a:spcPts val="0"/>
              </a:spcBef>
            </a:pPr>
            <a:r>
              <a:rPr lang="en-US" sz="1800" i="1" dirty="0">
                <a:solidFill>
                  <a:schemeClr val="bg1">
                    <a:lumMod val="95000"/>
                  </a:schemeClr>
                </a:solidFill>
              </a:rPr>
              <a:t>“ …</a:t>
            </a:r>
            <a:r>
              <a:rPr lang="en-US" sz="1800" b="1" i="1" dirty="0">
                <a:solidFill>
                  <a:schemeClr val="bg1">
                    <a:lumMod val="95000"/>
                  </a:schemeClr>
                </a:solidFill>
              </a:rPr>
              <a:t>number of US job openings is larger than the number of unemployed </a:t>
            </a:r>
            <a:r>
              <a:rPr lang="en-US" sz="1800" i="1" dirty="0">
                <a:solidFill>
                  <a:schemeClr val="bg1">
                    <a:lumMod val="95000"/>
                  </a:schemeClr>
                </a:solidFill>
              </a:rPr>
              <a:t>and actively looking for work…”</a:t>
            </a:r>
            <a:endParaRPr lang="en-US" b="1" i="1" dirty="0">
              <a:solidFill>
                <a:schemeClr val="bg1">
                  <a:lumMod val="95000"/>
                </a:schemeClr>
              </a:solidFill>
            </a:endParaRPr>
          </a:p>
          <a:p>
            <a:pPr>
              <a:lnSpc>
                <a:spcPts val="1880"/>
              </a:lnSpc>
              <a:spcBef>
                <a:spcPts val="0"/>
              </a:spcBef>
            </a:pPr>
            <a:r>
              <a:rPr lang="en-US" sz="1100" i="1" dirty="0">
                <a:solidFill>
                  <a:schemeClr val="bg1">
                    <a:lumMod val="95000"/>
                  </a:schemeClr>
                </a:solidFill>
              </a:rPr>
              <a:t>- </a:t>
            </a:r>
            <a:r>
              <a:rPr lang="en-US" sz="1100" i="1" dirty="0" err="1">
                <a:solidFill>
                  <a:schemeClr val="bg1">
                    <a:lumMod val="95000"/>
                  </a:schemeClr>
                </a:solidFill>
              </a:rPr>
              <a:t>Ginni</a:t>
            </a:r>
            <a:r>
              <a:rPr lang="en-US" sz="1100" i="1" dirty="0">
                <a:solidFill>
                  <a:schemeClr val="bg1">
                    <a:lumMod val="95000"/>
                  </a:schemeClr>
                </a:solidFill>
              </a:rPr>
              <a:t> Rometty 6/22/2018</a:t>
            </a:r>
          </a:p>
          <a:p>
            <a:pPr marL="285743" indent="-285743">
              <a:lnSpc>
                <a:spcPts val="1880"/>
              </a:lnSpc>
              <a:spcBef>
                <a:spcPts val="0"/>
              </a:spcBef>
              <a:buFontTx/>
              <a:buChar char="-"/>
            </a:pPr>
            <a:endParaRPr lang="en-US" sz="1200" b="1" dirty="0">
              <a:solidFill>
                <a:schemeClr val="bg1">
                  <a:lumMod val="95000"/>
                </a:schemeClr>
              </a:solidFill>
            </a:endParaRPr>
          </a:p>
          <a:p>
            <a:pPr marL="171446" indent="-171446">
              <a:lnSpc>
                <a:spcPts val="1880"/>
              </a:lnSpc>
              <a:spcBef>
                <a:spcPts val="0"/>
              </a:spcBef>
              <a:buFontTx/>
              <a:buChar char="-"/>
            </a:pPr>
            <a:endParaRPr lang="en-US" sz="1100" i="1" dirty="0">
              <a:solidFill>
                <a:schemeClr val="bg1">
                  <a:lumMod val="95000"/>
                </a:schemeClr>
              </a:solidFill>
            </a:endParaRPr>
          </a:p>
          <a:p>
            <a:pPr marL="171446" indent="-171446">
              <a:lnSpc>
                <a:spcPts val="1880"/>
              </a:lnSpc>
              <a:spcBef>
                <a:spcPts val="0"/>
              </a:spcBef>
              <a:buFontTx/>
              <a:buChar char="-"/>
            </a:pPr>
            <a:endParaRPr lang="en-US" sz="1100" i="1" dirty="0">
              <a:solidFill>
                <a:schemeClr val="bg1">
                  <a:lumMod val="95000"/>
                </a:schemeClr>
              </a:solidFill>
            </a:endParaRPr>
          </a:p>
          <a:p>
            <a:pPr>
              <a:lnSpc>
                <a:spcPts val="1880"/>
              </a:lnSpc>
              <a:spcBef>
                <a:spcPts val="0"/>
              </a:spcBef>
            </a:pPr>
            <a:endParaRPr lang="en-US" sz="1200" dirty="0">
              <a:solidFill>
                <a:schemeClr val="bg1">
                  <a:lumMod val="95000"/>
                </a:schemeClr>
              </a:solidFill>
            </a:endParaRPr>
          </a:p>
          <a:p>
            <a:pPr>
              <a:lnSpc>
                <a:spcPts val="1880"/>
              </a:lnSpc>
              <a:spcBef>
                <a:spcPts val="0"/>
              </a:spcBef>
            </a:pPr>
            <a:endParaRPr lang="en-US" sz="1200" dirty="0">
              <a:solidFill>
                <a:schemeClr val="bg1">
                  <a:lumMod val="95000"/>
                </a:schemeClr>
              </a:solidFill>
            </a:endParaRPr>
          </a:p>
        </p:txBody>
      </p:sp>
      <p:sp>
        <p:nvSpPr>
          <p:cNvPr id="3" name="Text Placeholder 2">
            <a:extLst>
              <a:ext uri="{FF2B5EF4-FFF2-40B4-BE49-F238E27FC236}">
                <a16:creationId xmlns:a16="http://schemas.microsoft.com/office/drawing/2014/main" id="{01FE0C39-5633-3140-B950-B6AA956A28E8}"/>
              </a:ext>
            </a:extLst>
          </p:cNvPr>
          <p:cNvSpPr>
            <a:spLocks noGrp="1"/>
          </p:cNvSpPr>
          <p:nvPr>
            <p:ph type="body" sz="quarter" idx="12"/>
          </p:nvPr>
        </p:nvSpPr>
        <p:spPr>
          <a:xfrm>
            <a:off x="211114" y="2743200"/>
            <a:ext cx="2541139" cy="1646877"/>
          </a:xfrm>
          <a:solidFill>
            <a:schemeClr val="tx1"/>
          </a:solidFill>
        </p:spPr>
        <p:txBody>
          <a:bodyPr lIns="91440" tIns="91440" rIns="91440" bIns="91440"/>
          <a:lstStyle/>
          <a:p>
            <a:r>
              <a:rPr lang="en-US" dirty="0"/>
              <a:t> </a:t>
            </a:r>
          </a:p>
        </p:txBody>
      </p:sp>
      <p:pic>
        <p:nvPicPr>
          <p:cNvPr id="16" name="Picture 15">
            <a:extLst>
              <a:ext uri="{FF2B5EF4-FFF2-40B4-BE49-F238E27FC236}">
                <a16:creationId xmlns:a16="http://schemas.microsoft.com/office/drawing/2014/main" id="{9A77F133-EEDF-4F40-9C77-E1FD5D85732B}"/>
              </a:ext>
            </a:extLst>
          </p:cNvPr>
          <p:cNvPicPr>
            <a:picLocks noChangeAspect="1"/>
          </p:cNvPicPr>
          <p:nvPr/>
        </p:nvPicPr>
        <p:blipFill>
          <a:blip r:embed="rId4">
            <a:alphaModFix amt="50000"/>
          </a:blip>
          <a:stretch>
            <a:fillRect/>
          </a:stretch>
        </p:blipFill>
        <p:spPr>
          <a:xfrm>
            <a:off x="1502875" y="2832491"/>
            <a:ext cx="1147719" cy="1147719"/>
          </a:xfrm>
          <a:prstGeom prst="rect">
            <a:avLst/>
          </a:prstGeom>
        </p:spPr>
      </p:pic>
      <p:sp>
        <p:nvSpPr>
          <p:cNvPr id="18" name="Rectangle 17">
            <a:extLst>
              <a:ext uri="{FF2B5EF4-FFF2-40B4-BE49-F238E27FC236}">
                <a16:creationId xmlns:a16="http://schemas.microsoft.com/office/drawing/2014/main" id="{8A80013C-1D5C-9543-A6C6-D19E4EC02F92}"/>
              </a:ext>
            </a:extLst>
          </p:cNvPr>
          <p:cNvSpPr/>
          <p:nvPr/>
        </p:nvSpPr>
        <p:spPr>
          <a:xfrm>
            <a:off x="210312" y="2786608"/>
            <a:ext cx="2440282" cy="1785104"/>
          </a:xfrm>
          <a:prstGeom prst="rect">
            <a:avLst/>
          </a:prstGeom>
        </p:spPr>
        <p:txBody>
          <a:bodyPr wrap="square">
            <a:spAutoFit/>
          </a:bodyPr>
          <a:lstStyle/>
          <a:p>
            <a:pPr lvl="0" defTabSz="914400" fontAlgn="base">
              <a:spcAft>
                <a:spcPct val="0"/>
              </a:spcAft>
              <a:buClr>
                <a:srgbClr val="6D6E70"/>
              </a:buClr>
              <a:buSzPct val="90000"/>
            </a:pPr>
            <a:r>
              <a:rPr lang="en-US" sz="1100" b="1" kern="0" dirty="0">
                <a:solidFill>
                  <a:srgbClr val="009EFF"/>
                </a:solidFill>
                <a:latin typeface="IBM Plex Sans" charset="0"/>
              </a:rPr>
              <a:t>By 2020</a:t>
            </a:r>
            <a:r>
              <a:rPr lang="en-US" sz="1400" b="1" kern="0" dirty="0">
                <a:solidFill>
                  <a:srgbClr val="009EFF"/>
                </a:solidFill>
                <a:latin typeface="IBM Plex Sans" charset="0"/>
              </a:rPr>
              <a:t> </a:t>
            </a:r>
            <a:r>
              <a:rPr lang="en-US" sz="1100" kern="0" dirty="0">
                <a:solidFill>
                  <a:srgbClr val="FFFFFF">
                    <a:lumMod val="95000"/>
                  </a:srgbClr>
                </a:solidFill>
                <a:latin typeface="IBM Plex Sans" charset="0"/>
              </a:rPr>
              <a:t>there will be </a:t>
            </a:r>
          </a:p>
          <a:p>
            <a:pPr lvl="0" defTabSz="914400" fontAlgn="base">
              <a:spcAft>
                <a:spcPct val="0"/>
              </a:spcAft>
              <a:buClr>
                <a:srgbClr val="6D6E70"/>
              </a:buClr>
              <a:buSzPct val="90000"/>
            </a:pPr>
            <a:endParaRPr lang="en-US" sz="1100" kern="0" dirty="0">
              <a:solidFill>
                <a:srgbClr val="FFFFFF">
                  <a:lumMod val="95000"/>
                </a:srgbClr>
              </a:solidFill>
              <a:latin typeface="IBM Plex Sans" charset="0"/>
            </a:endParaRPr>
          </a:p>
          <a:p>
            <a:pPr lvl="0" defTabSz="914400" fontAlgn="base">
              <a:spcAft>
                <a:spcPct val="0"/>
              </a:spcAft>
              <a:buClr>
                <a:srgbClr val="6D6E70"/>
              </a:buClr>
              <a:buSzPct val="90000"/>
            </a:pPr>
            <a:r>
              <a:rPr lang="en-US" sz="2800" b="1" kern="0" dirty="0">
                <a:solidFill>
                  <a:srgbClr val="FFFFFF"/>
                </a:solidFill>
                <a:effectLst>
                  <a:outerShdw blurRad="50800" dist="12700" algn="ctr" rotWithShape="0">
                    <a:prstClr val="black"/>
                  </a:outerShdw>
                </a:effectLst>
                <a:latin typeface="IBM Plex Sans" charset="0"/>
              </a:rPr>
              <a:t>1 million</a:t>
            </a:r>
          </a:p>
          <a:p>
            <a:pPr lvl="0" defTabSz="914400" fontAlgn="base">
              <a:spcAft>
                <a:spcPct val="0"/>
              </a:spcAft>
              <a:buClr>
                <a:srgbClr val="6D6E70"/>
              </a:buClr>
              <a:buSzPct val="90000"/>
            </a:pPr>
            <a:r>
              <a:rPr lang="en-US" sz="1000" b="1" kern="0" dirty="0">
                <a:solidFill>
                  <a:srgbClr val="FFFFFF"/>
                </a:solidFill>
                <a:effectLst>
                  <a:outerShdw blurRad="50800" dist="12700" algn="ctr" rotWithShape="0">
                    <a:prstClr val="black"/>
                  </a:outerShdw>
                </a:effectLst>
                <a:latin typeface="IBM Plex Sans" charset="0"/>
              </a:rPr>
              <a:t> </a:t>
            </a:r>
            <a:endParaRPr lang="en-US" sz="500" b="1" kern="0" dirty="0">
              <a:solidFill>
                <a:srgbClr val="FFFFFF"/>
              </a:solidFill>
              <a:effectLst>
                <a:outerShdw blurRad="50800" dist="12700" algn="ctr" rotWithShape="0">
                  <a:prstClr val="black"/>
                </a:outerShdw>
              </a:effectLst>
              <a:latin typeface="IBM Plex Sans" charset="0"/>
            </a:endParaRPr>
          </a:p>
          <a:p>
            <a:pPr lvl="0" defTabSz="914400" fontAlgn="base">
              <a:spcAft>
                <a:spcPct val="0"/>
              </a:spcAft>
              <a:buClr>
                <a:srgbClr val="6D6E70"/>
              </a:buClr>
              <a:buSzPct val="90000"/>
            </a:pPr>
            <a:r>
              <a:rPr lang="en-US" sz="1400" kern="0" dirty="0">
                <a:solidFill>
                  <a:srgbClr val="FFFFFF"/>
                </a:solidFill>
                <a:latin typeface="IBM Plex Sans" charset="0"/>
              </a:rPr>
              <a:t>More IT job openings than applicants who can fill them</a:t>
            </a:r>
          </a:p>
          <a:p>
            <a:pPr lvl="0" defTabSz="914400" fontAlgn="base">
              <a:spcBef>
                <a:spcPts val="600"/>
              </a:spcBef>
              <a:spcAft>
                <a:spcPct val="0"/>
              </a:spcAft>
              <a:buClr>
                <a:srgbClr val="6D6E70"/>
              </a:buClr>
              <a:buSzPct val="90000"/>
            </a:pPr>
            <a:r>
              <a:rPr lang="en-US" sz="1000" i="1" kern="0" dirty="0">
                <a:solidFill>
                  <a:srgbClr val="009EFF"/>
                </a:solidFill>
                <a:latin typeface="IBM Plex Sans" charset="0"/>
              </a:rPr>
              <a:t>Source: U.S. Bureau of Labor Statistics</a:t>
            </a:r>
          </a:p>
        </p:txBody>
      </p:sp>
    </p:spTree>
    <p:extLst>
      <p:ext uri="{BB962C8B-B14F-4D97-AF65-F5344CB8AC3E}">
        <p14:creationId xmlns:p14="http://schemas.microsoft.com/office/powerpoint/2010/main" val="873468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 name="Picture 83" descr="A view of a city&#10;&#10;Description automatically generated">
            <a:extLst>
              <a:ext uri="{FF2B5EF4-FFF2-40B4-BE49-F238E27FC236}">
                <a16:creationId xmlns:a16="http://schemas.microsoft.com/office/drawing/2014/main" id="{CCE8B572-264B-934F-AB69-2E0A9FD565DD}"/>
              </a:ext>
            </a:extLst>
          </p:cNvPr>
          <p:cNvPicPr>
            <a:picLocks noChangeAspect="1"/>
          </p:cNvPicPr>
          <p:nvPr/>
        </p:nvPicPr>
        <p:blipFill rotWithShape="1">
          <a:blip r:embed="rId3"/>
          <a:srcRect t="36913" r="8497" b="32220"/>
          <a:stretch/>
        </p:blipFill>
        <p:spPr>
          <a:xfrm>
            <a:off x="0" y="-118383"/>
            <a:ext cx="9144000" cy="1996169"/>
          </a:xfrm>
          <a:prstGeom prst="rect">
            <a:avLst/>
          </a:prstGeom>
        </p:spPr>
      </p:pic>
      <p:sp>
        <p:nvSpPr>
          <p:cNvPr id="87" name="Rectangle 86">
            <a:extLst>
              <a:ext uri="{FF2B5EF4-FFF2-40B4-BE49-F238E27FC236}">
                <a16:creationId xmlns:a16="http://schemas.microsoft.com/office/drawing/2014/main" id="{16558600-863F-454E-8B37-8DEB4B6D8E5C}"/>
              </a:ext>
            </a:extLst>
          </p:cNvPr>
          <p:cNvSpPr/>
          <p:nvPr/>
        </p:nvSpPr>
        <p:spPr bwMode="auto">
          <a:xfrm rot="16200000">
            <a:off x="1230769" y="-1349149"/>
            <a:ext cx="1996168" cy="4457701"/>
          </a:xfrm>
          <a:prstGeom prst="rect">
            <a:avLst/>
          </a:prstGeom>
          <a:gradFill>
            <a:gsLst>
              <a:gs pos="51000">
                <a:schemeClr val="bg1">
                  <a:alpha val="81000"/>
                </a:schemeClr>
              </a:gs>
              <a:gs pos="100000">
                <a:schemeClr val="bg1">
                  <a:alpha val="0"/>
                </a:schemeClr>
              </a:gs>
            </a:gsLst>
            <a:lin ang="540000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3" name="Footer Placeholder 2"/>
          <p:cNvSpPr>
            <a:spLocks noGrp="1"/>
          </p:cNvSpPr>
          <p:nvPr>
            <p:ph type="ftr" sz="quarter" idx="10"/>
          </p:nvPr>
        </p:nvSpPr>
        <p:spPr/>
        <p:txBody>
          <a:bodyPr/>
          <a:lstStyle/>
          <a:p>
            <a:pPr>
              <a:defRPr/>
            </a:pPr>
            <a:r>
              <a:rPr lang="en-US" b="1" dirty="0">
                <a:latin typeface="Arial" panose="020B0604020202020204" pitchFamily="34" charset="0"/>
                <a:cs typeface="Arial" panose="020B0604020202020204" pitchFamily="34" charset="0"/>
              </a:rPr>
              <a:t>IBM Global University Programs </a:t>
            </a:r>
            <a:r>
              <a:rPr lang="en-US" dirty="0">
                <a:latin typeface="Arial" panose="020B0604020202020204" pitchFamily="34" charset="0"/>
                <a:cs typeface="Arial" panose="020B0604020202020204" pitchFamily="34" charset="0"/>
              </a:rPr>
              <a:t>/ IBM Confidential</a:t>
            </a:r>
          </a:p>
        </p:txBody>
      </p:sp>
      <p:sp>
        <p:nvSpPr>
          <p:cNvPr id="4" name="Slide Number Placeholder 3"/>
          <p:cNvSpPr>
            <a:spLocks noGrp="1"/>
          </p:cNvSpPr>
          <p:nvPr>
            <p:ph type="sldNum" sz="quarter" idx="11"/>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685983"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 name="Innovation that transforms">
            <a:extLst>
              <a:ext uri="{FF2B5EF4-FFF2-40B4-BE49-F238E27FC236}">
                <a16:creationId xmlns:a16="http://schemas.microsoft.com/office/drawing/2014/main" id="{7D8CBF33-1B4F-E44D-AC0D-DD8F8E68E671}"/>
              </a:ext>
            </a:extLst>
          </p:cNvPr>
          <p:cNvSpPr txBox="1"/>
          <p:nvPr/>
        </p:nvSpPr>
        <p:spPr>
          <a:xfrm>
            <a:off x="266700" y="501380"/>
            <a:ext cx="3390900" cy="86946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t">
            <a:spAutoFit/>
          </a:bodyPr>
          <a:lstStyle>
            <a:lvl1pPr>
              <a:lnSpc>
                <a:spcPct val="90000"/>
              </a:lnSpc>
              <a:defRPr sz="3400">
                <a:solidFill>
                  <a:srgbClr val="000000"/>
                </a:solidFill>
                <a:latin typeface="IBM Plex Sans SemiBold"/>
                <a:ea typeface="IBM Plex Sans SemiBold"/>
                <a:cs typeface="IBM Plex Sans SemiBold"/>
                <a:sym typeface="IBM Plex Sans SemiBold"/>
              </a:defRPr>
            </a:lvl1pPr>
          </a:lstStyle>
          <a:p>
            <a:pPr defTabSz="576193">
              <a:lnSpc>
                <a:spcPct val="100000"/>
              </a:lnSpc>
            </a:pPr>
            <a:r>
              <a:rPr lang="en-US" sz="1800" b="1" dirty="0">
                <a:latin typeface="IBM Plex Sans" charset="0"/>
                <a:ea typeface=""/>
                <a:cs typeface=""/>
                <a:sym typeface="IBM Plex Sans"/>
              </a:rPr>
              <a:t>A massive labor market churn is coming as part of the 4</a:t>
            </a:r>
            <a:r>
              <a:rPr lang="en-US" sz="1800" b="1" baseline="30000" dirty="0">
                <a:latin typeface="IBM Plex Sans" charset="0"/>
                <a:ea typeface=""/>
                <a:cs typeface=""/>
                <a:sym typeface="IBM Plex Sans"/>
              </a:rPr>
              <a:t>th</a:t>
            </a:r>
            <a:r>
              <a:rPr lang="en-US" sz="1800" b="1" dirty="0">
                <a:latin typeface="IBM Plex Sans" charset="0"/>
                <a:ea typeface=""/>
                <a:cs typeface=""/>
                <a:sym typeface="IBM Plex Sans"/>
              </a:rPr>
              <a:t> industrial revolution </a:t>
            </a:r>
          </a:p>
        </p:txBody>
      </p:sp>
      <p:pic>
        <p:nvPicPr>
          <p:cNvPr id="5" name="Picture 4">
            <a:extLst>
              <a:ext uri="{FF2B5EF4-FFF2-40B4-BE49-F238E27FC236}">
                <a16:creationId xmlns:a16="http://schemas.microsoft.com/office/drawing/2014/main" id="{6A1BC8EC-BF2B-8940-9EE8-0518DE3BCE42}"/>
              </a:ext>
            </a:extLst>
          </p:cNvPr>
          <p:cNvPicPr>
            <a:picLocks noChangeAspect="1"/>
          </p:cNvPicPr>
          <p:nvPr/>
        </p:nvPicPr>
        <p:blipFill>
          <a:blip r:embed="rId4"/>
          <a:stretch>
            <a:fillRect/>
          </a:stretch>
        </p:blipFill>
        <p:spPr>
          <a:xfrm>
            <a:off x="6146131" y="2133226"/>
            <a:ext cx="2732850" cy="2639603"/>
          </a:xfrm>
          <a:prstGeom prst="rect">
            <a:avLst/>
          </a:prstGeom>
        </p:spPr>
      </p:pic>
      <p:sp>
        <p:nvSpPr>
          <p:cNvPr id="90" name="Rectangle 89">
            <a:extLst>
              <a:ext uri="{FF2B5EF4-FFF2-40B4-BE49-F238E27FC236}">
                <a16:creationId xmlns:a16="http://schemas.microsoft.com/office/drawing/2014/main" id="{01120105-1397-1C49-B78B-B3387F89244F}"/>
              </a:ext>
            </a:extLst>
          </p:cNvPr>
          <p:cNvSpPr/>
          <p:nvPr/>
        </p:nvSpPr>
        <p:spPr bwMode="auto">
          <a:xfrm>
            <a:off x="0" y="-118382"/>
            <a:ext cx="9143998" cy="942976"/>
          </a:xfrm>
          <a:prstGeom prst="rect">
            <a:avLst/>
          </a:prstGeom>
          <a:gradFill>
            <a:gsLst>
              <a:gs pos="0">
                <a:schemeClr val="bg1">
                  <a:alpha val="81000"/>
                </a:schemeClr>
              </a:gs>
              <a:gs pos="100000">
                <a:schemeClr val="bg1">
                  <a:alpha val="0"/>
                </a:schemeClr>
              </a:gs>
            </a:gsLst>
            <a:lin ang="540000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6" name="Rectangle 5">
            <a:extLst>
              <a:ext uri="{FF2B5EF4-FFF2-40B4-BE49-F238E27FC236}">
                <a16:creationId xmlns:a16="http://schemas.microsoft.com/office/drawing/2014/main" id="{177FEDFE-4CFF-FE43-A3BB-999D48A154E6}"/>
              </a:ext>
            </a:extLst>
          </p:cNvPr>
          <p:cNvSpPr/>
          <p:nvPr/>
        </p:nvSpPr>
        <p:spPr>
          <a:xfrm>
            <a:off x="266700" y="2133226"/>
            <a:ext cx="3709307" cy="1538883"/>
          </a:xfrm>
          <a:prstGeom prst="rect">
            <a:avLst/>
          </a:prstGeom>
        </p:spPr>
        <p:txBody>
          <a:bodyPr wrap="square" lIns="0">
            <a:spAutoFit/>
          </a:bodyPr>
          <a:lstStyle/>
          <a:p>
            <a:pPr marL="120650" indent="-120650">
              <a:spcBef>
                <a:spcPts val="1200"/>
              </a:spcBef>
              <a:buFont typeface="Arial" panose="020B0604020202020204" pitchFamily="34" charset="0"/>
              <a:buChar char="•"/>
            </a:pPr>
            <a:r>
              <a:rPr lang="en-US" sz="1200" dirty="0">
                <a:latin typeface="IBM Plex Sans" panose="020B0503050203000203" pitchFamily="34" charset="0"/>
              </a:rPr>
              <a:t>High-speed mobile internet; artificial intelligence; widespread adoption of big data analytics; and cloud technology will predominantly impact business growth in the 2018–2022 period</a:t>
            </a:r>
          </a:p>
          <a:p>
            <a:pPr marL="120650" indent="-120650">
              <a:spcBef>
                <a:spcPts val="1200"/>
              </a:spcBef>
              <a:buFont typeface="Arial" panose="020B0604020202020204" pitchFamily="34" charset="0"/>
              <a:buChar char="•"/>
            </a:pPr>
            <a:r>
              <a:rPr lang="en-US" sz="1200" dirty="0">
                <a:latin typeface="IBM Plex Sans" panose="020B0503050203000203" pitchFamily="34" charset="0"/>
              </a:rPr>
              <a:t>By 2022, 54% of existing employees will require significant reskilling and upskilling ~ World Economic Forum</a:t>
            </a:r>
          </a:p>
        </p:txBody>
      </p:sp>
      <p:sp>
        <p:nvSpPr>
          <p:cNvPr id="92" name="Rectangle 91">
            <a:extLst>
              <a:ext uri="{FF2B5EF4-FFF2-40B4-BE49-F238E27FC236}">
                <a16:creationId xmlns:a16="http://schemas.microsoft.com/office/drawing/2014/main" id="{9E5D6B45-5C0E-8B4F-98F6-EAD63B0FBC68}"/>
              </a:ext>
            </a:extLst>
          </p:cNvPr>
          <p:cNvSpPr/>
          <p:nvPr/>
        </p:nvSpPr>
        <p:spPr>
          <a:xfrm>
            <a:off x="4154281" y="2134079"/>
            <a:ext cx="1885012" cy="2308324"/>
          </a:xfrm>
          <a:prstGeom prst="rect">
            <a:avLst/>
          </a:prstGeom>
        </p:spPr>
        <p:txBody>
          <a:bodyPr wrap="square" lIns="0">
            <a:spAutoFit/>
          </a:bodyPr>
          <a:lstStyle/>
          <a:p>
            <a:pPr>
              <a:spcBef>
                <a:spcPts val="1200"/>
              </a:spcBef>
            </a:pPr>
            <a:r>
              <a:rPr lang="en-US" sz="1800" dirty="0">
                <a:latin typeface="IBM Plex Sans Light" panose="020B0403050203000203" pitchFamily="34" charset="0"/>
              </a:rPr>
              <a:t>How do you know which skills are in demand that will be needed in both digitally intensive jobs, and more broadly?</a:t>
            </a:r>
          </a:p>
        </p:txBody>
      </p:sp>
      <p:sp>
        <p:nvSpPr>
          <p:cNvPr id="85" name="IBM GARAGE">
            <a:extLst>
              <a:ext uri="{FF2B5EF4-FFF2-40B4-BE49-F238E27FC236}">
                <a16:creationId xmlns:a16="http://schemas.microsoft.com/office/drawing/2014/main" id="{C766AF05-DF35-2448-A8B2-A580D95A999E}"/>
              </a:ext>
            </a:extLst>
          </p:cNvPr>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
        <p:nvSpPr>
          <p:cNvPr id="2" name="Rectangle 1">
            <a:extLst>
              <a:ext uri="{FF2B5EF4-FFF2-40B4-BE49-F238E27FC236}">
                <a16:creationId xmlns:a16="http://schemas.microsoft.com/office/drawing/2014/main" id="{D29096E0-CD19-C347-B76C-732F78C05757}"/>
              </a:ext>
            </a:extLst>
          </p:cNvPr>
          <p:cNvSpPr/>
          <p:nvPr/>
        </p:nvSpPr>
        <p:spPr>
          <a:xfrm>
            <a:off x="5672269" y="1461181"/>
            <a:ext cx="3370923" cy="300082"/>
          </a:xfrm>
          <a:prstGeom prst="rect">
            <a:avLst/>
          </a:prstGeom>
          <a:solidFill>
            <a:schemeClr val="tx1"/>
          </a:solidFill>
        </p:spPr>
        <p:txBody>
          <a:bodyPr wrap="none">
            <a:spAutoFit/>
          </a:bodyPr>
          <a:lstStyle/>
          <a:p>
            <a:r>
              <a:rPr lang="en-US" dirty="0">
                <a:solidFill>
                  <a:schemeClr val="tx2"/>
                </a:solidFill>
                <a:latin typeface="ibm-plex-sans"/>
              </a:rPr>
              <a:t>Human Skills, business skills, and digital skills.</a:t>
            </a:r>
            <a:endParaRPr lang="en-US" dirty="0">
              <a:solidFill>
                <a:schemeClr val="tx2"/>
              </a:solidFill>
            </a:endParaRPr>
          </a:p>
        </p:txBody>
      </p:sp>
    </p:spTree>
    <p:extLst>
      <p:ext uri="{BB962C8B-B14F-4D97-AF65-F5344CB8AC3E}">
        <p14:creationId xmlns:p14="http://schemas.microsoft.com/office/powerpoint/2010/main" val="1582095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shutterstock_360577934.jpg" descr="shutterstock_36057793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 y="1966371"/>
            <a:ext cx="2673698" cy="3177129"/>
          </a:xfrm>
          <a:custGeom>
            <a:avLst/>
            <a:gdLst/>
            <a:ahLst/>
            <a:cxnLst>
              <a:cxn ang="0">
                <a:pos x="wd2" y="hd2"/>
              </a:cxn>
              <a:cxn ang="5400000">
                <a:pos x="wd2" y="hd2"/>
              </a:cxn>
              <a:cxn ang="10800000">
                <a:pos x="wd2" y="hd2"/>
              </a:cxn>
              <a:cxn ang="16200000">
                <a:pos x="wd2" y="hd2"/>
              </a:cxn>
            </a:cxnLst>
            <a:rect l="0" t="0" r="r" b="b"/>
            <a:pathLst>
              <a:path w="21600" h="21600" extrusionOk="0">
                <a:moveTo>
                  <a:pt x="6121" y="0"/>
                </a:moveTo>
                <a:cubicBezTo>
                  <a:pt x="3984" y="0"/>
                  <a:pt x="1949" y="365"/>
                  <a:pt x="97" y="1024"/>
                </a:cubicBezTo>
                <a:lnTo>
                  <a:pt x="0" y="1062"/>
                </a:lnTo>
                <a:lnTo>
                  <a:pt x="0" y="21600"/>
                </a:lnTo>
                <a:lnTo>
                  <a:pt x="17753" y="21600"/>
                </a:lnTo>
                <a:lnTo>
                  <a:pt x="18065" y="21311"/>
                </a:lnTo>
                <a:cubicBezTo>
                  <a:pt x="20273" y="19059"/>
                  <a:pt x="21600" y="16172"/>
                  <a:pt x="21600" y="13025"/>
                </a:cubicBezTo>
                <a:cubicBezTo>
                  <a:pt x="21600" y="5831"/>
                  <a:pt x="14669" y="0"/>
                  <a:pt x="6121" y="0"/>
                </a:cubicBezTo>
                <a:close/>
              </a:path>
            </a:pathLst>
          </a:custGeom>
          <a:ln w="12700">
            <a:miter lim="400000"/>
          </a:ln>
        </p:spPr>
      </p:pic>
      <p:sp>
        <p:nvSpPr>
          <p:cNvPr id="346" name="Slide Number"/>
          <p:cNvSpPr txBox="1">
            <a:spLocks noGrp="1"/>
          </p:cNvSpPr>
          <p:nvPr>
            <p:ph type="sldNum" sz="quarter" idx="4294967295"/>
          </p:nvPr>
        </p:nvSpPr>
        <p:spPr>
          <a:xfrm>
            <a:off x="238125" y="4779704"/>
            <a:ext cx="190500" cy="18728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4</a:t>
            </a:fld>
            <a:endParaRPr/>
          </a:p>
        </p:txBody>
      </p:sp>
      <p:sp>
        <p:nvSpPr>
          <p:cNvPr id="347" name="TextBox 7"/>
          <p:cNvSpPr txBox="1"/>
          <p:nvPr/>
        </p:nvSpPr>
        <p:spPr>
          <a:xfrm>
            <a:off x="2900688" y="2450582"/>
            <a:ext cx="1809750" cy="25391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685748">
              <a:defRPr sz="4000" b="1">
                <a:solidFill>
                  <a:srgbClr val="000000"/>
                </a:solidFill>
              </a:defRPr>
            </a:pPr>
            <a:r>
              <a:rPr lang="en-US" sz="1650" dirty="0">
                <a:solidFill>
                  <a:srgbClr val="000000"/>
                </a:solidFill>
              </a:rPr>
              <a:t>Big Ideas</a:t>
            </a:r>
            <a:endParaRPr sz="1650" b="1" dirty="0">
              <a:solidFill>
                <a:srgbClr val="000000"/>
              </a:solidFill>
            </a:endParaRPr>
          </a:p>
        </p:txBody>
      </p:sp>
      <p:sp>
        <p:nvSpPr>
          <p:cNvPr id="348" name="TextBox 8"/>
          <p:cNvSpPr txBox="1"/>
          <p:nvPr/>
        </p:nvSpPr>
        <p:spPr>
          <a:xfrm>
            <a:off x="7005014" y="2817688"/>
            <a:ext cx="1809666" cy="7612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828660">
              <a:lnSpc>
                <a:spcPct val="120000"/>
              </a:lnSpc>
              <a:defRPr sz="2000">
                <a:solidFill>
                  <a:srgbClr val="000000"/>
                </a:solidFill>
              </a:defRPr>
            </a:lvl1pPr>
          </a:lstStyle>
          <a:p>
            <a:r>
              <a:rPr lang="en-US" sz="1050" dirty="0"/>
              <a:t>Students build new enterprise grade solutions with modern and emerging technologies for immediate market impact.</a:t>
            </a:r>
            <a:endParaRPr sz="1050" dirty="0"/>
          </a:p>
        </p:txBody>
      </p:sp>
      <p:sp>
        <p:nvSpPr>
          <p:cNvPr id="349" name="TextBox 9"/>
          <p:cNvSpPr txBox="1"/>
          <p:nvPr/>
        </p:nvSpPr>
        <p:spPr>
          <a:xfrm>
            <a:off x="4967676" y="2404846"/>
            <a:ext cx="1968235" cy="25391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spAutoFit/>
          </a:bodyPr>
          <a:lstStyle/>
          <a:p>
            <a:pPr defTabSz="685748">
              <a:defRPr sz="4000" b="1">
                <a:solidFill>
                  <a:srgbClr val="000000"/>
                </a:solidFill>
              </a:defRPr>
            </a:pPr>
            <a:r>
              <a:rPr lang="en-US" sz="1650" dirty="0">
                <a:solidFill>
                  <a:srgbClr val="000000"/>
                </a:solidFill>
              </a:rPr>
              <a:t>New Expertise</a:t>
            </a:r>
            <a:endParaRPr sz="1650" b="1" dirty="0">
              <a:solidFill>
                <a:srgbClr val="000000"/>
              </a:solidFill>
            </a:endParaRPr>
          </a:p>
        </p:txBody>
      </p:sp>
      <p:sp>
        <p:nvSpPr>
          <p:cNvPr id="350" name="TextBox 10"/>
          <p:cNvSpPr txBox="1"/>
          <p:nvPr/>
        </p:nvSpPr>
        <p:spPr>
          <a:xfrm>
            <a:off x="4967676" y="2817688"/>
            <a:ext cx="1809666" cy="5851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828660">
              <a:lnSpc>
                <a:spcPct val="120000"/>
              </a:lnSpc>
              <a:defRPr sz="2000">
                <a:solidFill>
                  <a:srgbClr val="000000"/>
                </a:solidFill>
              </a:defRPr>
            </a:lvl1pPr>
          </a:lstStyle>
          <a:p>
            <a:r>
              <a:rPr lang="en-US" sz="1050" dirty="0"/>
              <a:t>Students can acquire new expertise, and adopt an enterprise culture</a:t>
            </a:r>
            <a:endParaRPr sz="1050" dirty="0"/>
          </a:p>
        </p:txBody>
      </p:sp>
      <p:sp>
        <p:nvSpPr>
          <p:cNvPr id="351" name="TextBox 11"/>
          <p:cNvSpPr txBox="1"/>
          <p:nvPr/>
        </p:nvSpPr>
        <p:spPr>
          <a:xfrm>
            <a:off x="7005014" y="2150931"/>
            <a:ext cx="1809750" cy="5078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685748">
              <a:defRPr sz="4000" b="1">
                <a:solidFill>
                  <a:srgbClr val="000000"/>
                </a:solidFill>
              </a:defRPr>
            </a:pPr>
            <a:r>
              <a:rPr lang="en-US" sz="1650" dirty="0">
                <a:solidFill>
                  <a:srgbClr val="000000"/>
                </a:solidFill>
              </a:rPr>
              <a:t>Playground of new technologies</a:t>
            </a:r>
            <a:endParaRPr sz="1650" b="1" dirty="0">
              <a:solidFill>
                <a:srgbClr val="000000"/>
              </a:solidFill>
            </a:endParaRPr>
          </a:p>
        </p:txBody>
      </p:sp>
      <p:sp>
        <p:nvSpPr>
          <p:cNvPr id="352" name="TextBox 12"/>
          <p:cNvSpPr txBox="1"/>
          <p:nvPr/>
        </p:nvSpPr>
        <p:spPr>
          <a:xfrm>
            <a:off x="2900772" y="2819875"/>
            <a:ext cx="1809666" cy="373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1828660">
              <a:lnSpc>
                <a:spcPct val="120000"/>
              </a:lnSpc>
              <a:defRPr sz="2000">
                <a:solidFill>
                  <a:srgbClr val="000000"/>
                </a:solidFill>
              </a:defRPr>
            </a:lvl1pPr>
          </a:lstStyle>
          <a:p>
            <a:r>
              <a:rPr lang="en-US" sz="1050" dirty="0"/>
              <a:t>where everyone can experiment with big ideas,</a:t>
            </a:r>
            <a:endParaRPr sz="1050" dirty="0"/>
          </a:p>
        </p:txBody>
      </p:sp>
      <p:sp>
        <p:nvSpPr>
          <p:cNvPr id="353" name="Freeform 14"/>
          <p:cNvSpPr/>
          <p:nvPr/>
        </p:nvSpPr>
        <p:spPr>
          <a:xfrm>
            <a:off x="-1805795" y="-177504"/>
            <a:ext cx="5245434" cy="48866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60" y="0"/>
                </a:lnTo>
                <a:lnTo>
                  <a:pt x="19419" y="228"/>
                </a:lnTo>
                <a:cubicBezTo>
                  <a:pt x="20796" y="2416"/>
                  <a:pt x="21600" y="5053"/>
                  <a:pt x="21600" y="7892"/>
                </a:cubicBezTo>
                <a:cubicBezTo>
                  <a:pt x="21600" y="15463"/>
                  <a:pt x="15882" y="21600"/>
                  <a:pt x="8830" y="21600"/>
                </a:cubicBezTo>
                <a:cubicBezTo>
                  <a:pt x="5744" y="21600"/>
                  <a:pt x="2914" y="20425"/>
                  <a:pt x="706" y="18470"/>
                </a:cubicBezTo>
                <a:lnTo>
                  <a:pt x="0" y="17781"/>
                </a:lnTo>
                <a:close/>
              </a:path>
            </a:pathLst>
          </a:custGeom>
          <a:ln w="25400">
            <a:solidFill>
              <a:srgbClr val="001847">
                <a:alpha val="10000"/>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354" name="Oval 8"/>
          <p:cNvSpPr/>
          <p:nvPr/>
        </p:nvSpPr>
        <p:spPr>
          <a:xfrm>
            <a:off x="-918612" y="-177505"/>
            <a:ext cx="5179683" cy="5179681"/>
          </a:xfrm>
          <a:prstGeom prst="ellipse">
            <a:avLst/>
          </a:prstGeom>
          <a:ln w="25400">
            <a:solidFill>
              <a:srgbClr val="001847">
                <a:alpha val="20000"/>
              </a:srgbClr>
            </a:solidFill>
            <a:prstDash val="dash"/>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355" name="Oval 9"/>
          <p:cNvSpPr/>
          <p:nvPr/>
        </p:nvSpPr>
        <p:spPr>
          <a:xfrm>
            <a:off x="3100860" y="241276"/>
            <a:ext cx="80159" cy="80159"/>
          </a:xfrm>
          <a:prstGeom prst="ellipse">
            <a:avLst/>
          </a:prstGeom>
          <a:solidFill>
            <a:srgbClr val="2D74DA"/>
          </a:solidFill>
          <a:ln w="12700">
            <a:miter lim="400000"/>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356" name="Oval 10"/>
          <p:cNvSpPr/>
          <p:nvPr/>
        </p:nvSpPr>
        <p:spPr>
          <a:xfrm>
            <a:off x="447743" y="4669080"/>
            <a:ext cx="80159" cy="80159"/>
          </a:xfrm>
          <a:prstGeom prst="ellipse">
            <a:avLst/>
          </a:prstGeom>
          <a:solidFill>
            <a:srgbClr val="2D74DA"/>
          </a:solidFill>
          <a:ln w="12700">
            <a:miter lim="400000"/>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357" name="Oval 12"/>
          <p:cNvSpPr/>
          <p:nvPr/>
        </p:nvSpPr>
        <p:spPr>
          <a:xfrm>
            <a:off x="-558612" y="1116784"/>
            <a:ext cx="2687936" cy="2687934"/>
          </a:xfrm>
          <a:prstGeom prst="ellipse">
            <a:avLst/>
          </a:prstGeom>
          <a:ln w="25400">
            <a:solidFill>
              <a:srgbClr val="001847">
                <a:alpha val="10000"/>
              </a:srgbClr>
            </a:solidFill>
            <a:prstDash val="dash"/>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358" name="It’s time to take the lead!"/>
          <p:cNvSpPr txBox="1"/>
          <p:nvPr/>
        </p:nvSpPr>
        <p:spPr>
          <a:xfrm>
            <a:off x="266700" y="540905"/>
            <a:ext cx="3499808" cy="28777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lnSpc>
                <a:spcPct val="90000"/>
              </a:lnSpc>
              <a:defRPr sz="3400">
                <a:solidFill>
                  <a:srgbClr val="000000"/>
                </a:solidFill>
                <a:latin typeface="IBM Plex Sans SemiBold"/>
                <a:ea typeface="IBM Plex Sans SemiBold"/>
                <a:cs typeface="IBM Plex Sans SemiBold"/>
                <a:sym typeface="IBM Plex Sans SemiBold"/>
              </a:defRPr>
            </a:lvl1pPr>
          </a:lstStyle>
          <a:p>
            <a:r>
              <a:rPr lang="en-US" sz="1800" dirty="0"/>
              <a:t>Building the future workforce</a:t>
            </a:r>
            <a:endParaRPr sz="1800" dirty="0"/>
          </a:p>
        </p:txBody>
      </p:sp>
      <p:sp>
        <p:nvSpPr>
          <p:cNvPr id="360" name="IBM GARAGE"/>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 </a:t>
            </a:r>
            <a:r>
              <a:rPr lang="en-US" sz="506" dirty="0"/>
              <a:t>SKILLS ACADEMY</a:t>
            </a:r>
            <a:endParaRPr sz="506" dirty="0"/>
          </a:p>
        </p:txBody>
      </p:sp>
      <p:sp>
        <p:nvSpPr>
          <p:cNvPr id="2" name="Rectangle 1"/>
          <p:cNvSpPr/>
          <p:nvPr/>
        </p:nvSpPr>
        <p:spPr>
          <a:xfrm>
            <a:off x="257473" y="934532"/>
            <a:ext cx="8461014" cy="293670"/>
          </a:xfrm>
          <a:prstGeom prst="rect">
            <a:avLst/>
          </a:prstGeom>
          <a:ln w="12700">
            <a:miter lim="400000"/>
          </a:ln>
        </p:spPr>
        <p:txBody>
          <a:bodyPr wrap="square" lIns="19050" tIns="19050" rIns="19050" bIns="19050">
            <a:spAutoFit/>
          </a:bodyPr>
          <a:lstStyle/>
          <a:p>
            <a:pPr>
              <a:lnSpc>
                <a:spcPct val="110000"/>
              </a:lnSpc>
            </a:pPr>
            <a:r>
              <a:rPr lang="en-US" sz="1600" dirty="0">
                <a:solidFill>
                  <a:srgbClr val="000000"/>
                </a:solidFill>
              </a:rPr>
              <a:t>The IBM Skills Academy creates a unique capability within the university campus</a:t>
            </a:r>
            <a:endParaRPr lang="en-US" sz="1100" dirty="0">
              <a:solidFill>
                <a:srgbClr val="000000"/>
              </a:solidFill>
            </a:endParaRPr>
          </a:p>
        </p:txBody>
      </p:sp>
    </p:spTree>
    <p:extLst>
      <p:ext uri="{BB962C8B-B14F-4D97-AF65-F5344CB8AC3E}">
        <p14:creationId xmlns:p14="http://schemas.microsoft.com/office/powerpoint/2010/main" val="34075506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Freeform 8"/>
          <p:cNvSpPr/>
          <p:nvPr/>
        </p:nvSpPr>
        <p:spPr>
          <a:xfrm>
            <a:off x="4134075" y="-72737"/>
            <a:ext cx="5093052" cy="4472480"/>
          </a:xfrm>
          <a:custGeom>
            <a:avLst/>
            <a:gdLst/>
            <a:ahLst/>
            <a:cxnLst>
              <a:cxn ang="0">
                <a:pos x="wd2" y="hd2"/>
              </a:cxn>
              <a:cxn ang="5400000">
                <a:pos x="wd2" y="hd2"/>
              </a:cxn>
              <a:cxn ang="10800000">
                <a:pos x="wd2" y="hd2"/>
              </a:cxn>
              <a:cxn ang="16200000">
                <a:pos x="wd2" y="hd2"/>
              </a:cxn>
            </a:cxnLst>
            <a:rect l="0" t="0" r="r" b="b"/>
            <a:pathLst>
              <a:path w="21600" h="21600" extrusionOk="0">
                <a:moveTo>
                  <a:pt x="1405" y="0"/>
                </a:moveTo>
                <a:lnTo>
                  <a:pt x="21600" y="0"/>
                </a:lnTo>
                <a:lnTo>
                  <a:pt x="21600" y="18008"/>
                </a:lnTo>
                <a:lnTo>
                  <a:pt x="21419" y="18196"/>
                </a:lnTo>
                <a:cubicBezTo>
                  <a:pt x="19156" y="20322"/>
                  <a:pt x="16255" y="21600"/>
                  <a:pt x="13092" y="21600"/>
                </a:cubicBezTo>
                <a:cubicBezTo>
                  <a:pt x="5861" y="21600"/>
                  <a:pt x="0" y="14925"/>
                  <a:pt x="0" y="6692"/>
                </a:cubicBezTo>
                <a:cubicBezTo>
                  <a:pt x="0" y="4634"/>
                  <a:pt x="366" y="2673"/>
                  <a:pt x="1029" y="889"/>
                </a:cubicBezTo>
                <a:close/>
              </a:path>
            </a:pathLst>
          </a:custGeom>
          <a:ln w="25400">
            <a:solidFill>
              <a:srgbClr val="001847">
                <a:alpha val="10000"/>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448" name="IBM GARAGE"/>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
        <p:nvSpPr>
          <p:cNvPr id="449" name="Innovation that transforms"/>
          <p:cNvSpPr txBox="1"/>
          <p:nvPr/>
        </p:nvSpPr>
        <p:spPr>
          <a:xfrm>
            <a:off x="266700" y="513205"/>
            <a:ext cx="8648700" cy="3154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nSpc>
                <a:spcPct val="90000"/>
              </a:lnSpc>
              <a:defRPr sz="3400">
                <a:solidFill>
                  <a:srgbClr val="000000"/>
                </a:solidFill>
                <a:latin typeface="IBM Plex Sans SemiBold"/>
                <a:ea typeface="IBM Plex Sans SemiBold"/>
                <a:cs typeface="IBM Plex Sans SemiBold"/>
                <a:sym typeface="IBM Plex Sans SemiBold"/>
              </a:defRPr>
            </a:lvl1pPr>
          </a:lstStyle>
          <a:p>
            <a:pPr defTabSz="576193">
              <a:lnSpc>
                <a:spcPct val="100000"/>
              </a:lnSpc>
            </a:pPr>
            <a:r>
              <a:rPr lang="en-US" sz="1800" b="1" dirty="0">
                <a:latin typeface="IBM Plex Sans" charset="0"/>
                <a:ea typeface=""/>
                <a:cs typeface=""/>
                <a:sym typeface="IBM Plex Sans"/>
              </a:rPr>
              <a:t>Unique Methodology to Drive Transformational Change on Campus</a:t>
            </a:r>
          </a:p>
        </p:txBody>
      </p:sp>
      <p:grpSp>
        <p:nvGrpSpPr>
          <p:cNvPr id="2" name="Group 1">
            <a:extLst>
              <a:ext uri="{FF2B5EF4-FFF2-40B4-BE49-F238E27FC236}">
                <a16:creationId xmlns:a16="http://schemas.microsoft.com/office/drawing/2014/main" id="{0F2F973B-F635-8247-90EB-7342EA6D5BED}"/>
              </a:ext>
            </a:extLst>
          </p:cNvPr>
          <p:cNvGrpSpPr/>
          <p:nvPr/>
        </p:nvGrpSpPr>
        <p:grpSpPr>
          <a:xfrm>
            <a:off x="299388" y="1592899"/>
            <a:ext cx="8524115" cy="2864813"/>
            <a:chOff x="299389" y="1100533"/>
            <a:chExt cx="5677700" cy="1908180"/>
          </a:xfrm>
        </p:grpSpPr>
        <p:sp>
          <p:nvSpPr>
            <p:cNvPr id="79" name="Circle"/>
            <p:cNvSpPr/>
            <p:nvPr/>
          </p:nvSpPr>
          <p:spPr>
            <a:xfrm>
              <a:off x="365517" y="1164854"/>
              <a:ext cx="1519438" cy="1519438"/>
            </a:xfrm>
            <a:prstGeom prst="ellipse">
              <a:avLst/>
            </a:prstGeom>
            <a:solidFill>
              <a:srgbClr val="02305D"/>
            </a:solidFill>
            <a:ln w="12700">
              <a:noFill/>
              <a:miter lim="400000"/>
            </a:ln>
          </p:spPr>
          <p:txBody>
            <a:bodyPr lIns="14288" tIns="14288" rIns="14288" bIns="14288" anchor="ctr"/>
            <a:lstStyle/>
            <a:p>
              <a:pPr lvl="0" algn="ctr" defTabSz="174130">
                <a:lnSpc>
                  <a:spcPct val="90000"/>
                </a:lnSpc>
                <a:defRPr sz="3500" b="1">
                  <a:solidFill>
                    <a:srgbClr val="FFFFFF"/>
                  </a:solidFill>
                </a:defRPr>
              </a:pPr>
              <a:r>
                <a:rPr lang="en-US" sz="1400" b="1" dirty="0">
                  <a:solidFill>
                    <a:schemeClr val="bg1"/>
                  </a:solidFill>
                  <a:latin typeface="IBM Plex Sans" panose="020B0503050203000203" pitchFamily="34" charset="77"/>
                  <a:ea typeface="IBM Plex Sans Light"/>
                  <a:cs typeface="IBM Plex Sans Light"/>
                  <a:sym typeface="IBM Plex Sans Light"/>
                </a:rPr>
                <a:t>LECTURES</a:t>
              </a:r>
              <a:r>
                <a:rPr lang="en-US" sz="1050" b="1" dirty="0">
                  <a:solidFill>
                    <a:srgbClr val="43E4FF"/>
                  </a:solidFill>
                  <a:latin typeface="IBM Plex Sans" panose="020B0503050203000203" pitchFamily="34" charset="77"/>
                  <a:ea typeface="IBM Plex Sans Light"/>
                  <a:cs typeface="IBM Plex Sans Light"/>
                  <a:sym typeface="IBM Plex Sans Light"/>
                </a:rPr>
                <a:t> </a:t>
              </a:r>
            </a:p>
            <a:p>
              <a:pPr lvl="0" algn="ctr" defTabSz="174130">
                <a:lnSpc>
                  <a:spcPct val="90000"/>
                </a:lnSpc>
                <a:defRPr sz="3500" b="1">
                  <a:solidFill>
                    <a:srgbClr val="FFFFFF"/>
                  </a:solidFill>
                </a:defRPr>
              </a:pPr>
              <a:endParaRPr lang="en-US" sz="1050" b="1" dirty="0">
                <a:solidFill>
                  <a:srgbClr val="FFFFFF"/>
                </a:solidFill>
                <a:latin typeface="IBM Plex Sans" panose="020B0503050203000203" pitchFamily="34" charset="77"/>
                <a:sym typeface="IBM Plex Sans Light"/>
              </a:endParaRPr>
            </a:p>
            <a:p>
              <a:pPr lvl="0" algn="ctr" defTabSz="174130">
                <a:lnSpc>
                  <a:spcPct val="90000"/>
                </a:lnSpc>
                <a:defRPr sz="3500" b="1">
                  <a:solidFill>
                    <a:srgbClr val="FFFFFF"/>
                  </a:solidFill>
                </a:defRPr>
              </a:pPr>
              <a:r>
                <a:rPr lang="en-US" sz="1050" b="1" dirty="0">
                  <a:solidFill>
                    <a:srgbClr val="FFFFFF"/>
                  </a:solidFill>
                  <a:sym typeface="IBM Plex Sans Light"/>
                </a:rPr>
                <a:t>Created by IBM top experts and validated by university partners</a:t>
              </a:r>
              <a:endParaRPr lang="en-US" sz="1050" b="1" dirty="0">
                <a:solidFill>
                  <a:srgbClr val="FFFFFF"/>
                </a:solidFill>
              </a:endParaRPr>
            </a:p>
          </p:txBody>
        </p:sp>
        <p:sp>
          <p:nvSpPr>
            <p:cNvPr id="81" name="Circle"/>
            <p:cNvSpPr/>
            <p:nvPr/>
          </p:nvSpPr>
          <p:spPr>
            <a:xfrm>
              <a:off x="1707520" y="1164854"/>
              <a:ext cx="1519438" cy="1519438"/>
            </a:xfrm>
            <a:prstGeom prst="ellipse">
              <a:avLst/>
            </a:prstGeom>
            <a:solidFill>
              <a:srgbClr val="0530AD">
                <a:alpha val="79000"/>
              </a:srgbClr>
            </a:solidFill>
            <a:ln w="12700">
              <a:miter lim="400000"/>
            </a:ln>
          </p:spPr>
          <p:txBody>
            <a:bodyPr lIns="14288" tIns="14288" rIns="14288" bIns="14288" anchor="ctr"/>
            <a:lstStyle/>
            <a:p>
              <a:pPr lvl="0" algn="ctr" defTabSz="174130">
                <a:lnSpc>
                  <a:spcPct val="90000"/>
                </a:lnSpc>
                <a:defRPr sz="3500" b="1">
                  <a:solidFill>
                    <a:srgbClr val="FFFFFF"/>
                  </a:solidFill>
                </a:defRPr>
              </a:pPr>
              <a:r>
                <a:rPr lang="en-US" sz="1400" b="1" dirty="0">
                  <a:solidFill>
                    <a:srgbClr val="FFFFFF"/>
                  </a:solidFill>
                  <a:latin typeface="IBM Plex Sans" panose="020B0503050203000203" pitchFamily="34" charset="77"/>
                  <a:ea typeface="IBM Plex Sans Light"/>
                  <a:cs typeface="IBM Plex Sans Light"/>
                  <a:sym typeface="IBM Plex Sans Light"/>
                </a:rPr>
                <a:t>LABS</a:t>
              </a:r>
            </a:p>
            <a:p>
              <a:pPr lvl="0" algn="ctr" defTabSz="174130">
                <a:lnSpc>
                  <a:spcPct val="90000"/>
                </a:lnSpc>
                <a:defRPr sz="3500" b="1">
                  <a:solidFill>
                    <a:srgbClr val="FFFFFF"/>
                  </a:solidFill>
                </a:defRPr>
              </a:pPr>
              <a:endParaRPr lang="en-US" sz="1050" b="1" dirty="0">
                <a:solidFill>
                  <a:srgbClr val="FFFFFF"/>
                </a:solidFill>
                <a:ea typeface="IBM Plex Sans Light"/>
                <a:cs typeface="IBM Plex Sans Light"/>
                <a:sym typeface="IBM Plex Sans Light"/>
              </a:endParaRPr>
            </a:p>
            <a:p>
              <a:pPr lvl="0" algn="ctr" defTabSz="174130">
                <a:lnSpc>
                  <a:spcPct val="90000"/>
                </a:lnSpc>
                <a:defRPr sz="3500" b="1">
                  <a:solidFill>
                    <a:srgbClr val="FFFFFF"/>
                  </a:solidFill>
                </a:defRPr>
              </a:pPr>
              <a:r>
                <a:rPr lang="en-US" sz="1050" b="1" dirty="0">
                  <a:solidFill>
                    <a:srgbClr val="FFFFFF"/>
                  </a:solidFill>
                  <a:ea typeface="IBM Plex Sans Light"/>
                  <a:cs typeface="IBM Plex Sans Light"/>
                  <a:sym typeface="IBM Plex Sans Light"/>
                </a:rPr>
                <a:t>Self-paced Hands-on labs from no-code to technology deep dives</a:t>
              </a:r>
              <a:endParaRPr lang="en-US" sz="1050" b="1" dirty="0">
                <a:solidFill>
                  <a:srgbClr val="FFFFFF"/>
                </a:solidFill>
                <a:ea typeface=""/>
                <a:cs typeface=""/>
              </a:endParaRPr>
            </a:p>
          </p:txBody>
        </p:sp>
        <p:sp>
          <p:nvSpPr>
            <p:cNvPr id="83" name="Circle"/>
            <p:cNvSpPr/>
            <p:nvPr/>
          </p:nvSpPr>
          <p:spPr>
            <a:xfrm>
              <a:off x="3049522" y="1164854"/>
              <a:ext cx="1519438" cy="1519438"/>
            </a:xfrm>
            <a:prstGeom prst="ellipse">
              <a:avLst/>
            </a:prstGeom>
            <a:solidFill>
              <a:srgbClr val="054ADA">
                <a:alpha val="79000"/>
              </a:srgbClr>
            </a:solidFill>
            <a:ln w="12700">
              <a:miter lim="400000"/>
            </a:ln>
          </p:spPr>
          <p:txBody>
            <a:bodyPr lIns="14288" tIns="14288" rIns="14288" bIns="14288" anchor="ctr"/>
            <a:lstStyle/>
            <a:p>
              <a:pPr lvl="0" algn="ctr" defTabSz="174130">
                <a:lnSpc>
                  <a:spcPct val="90000"/>
                </a:lnSpc>
                <a:defRPr sz="3500" b="1">
                  <a:solidFill>
                    <a:srgbClr val="FFFFFF"/>
                  </a:solidFill>
                </a:defRPr>
              </a:pPr>
              <a:r>
                <a:rPr lang="en-US" sz="1400" b="1" dirty="0">
                  <a:solidFill>
                    <a:srgbClr val="FFFFFF"/>
                  </a:solidFill>
                  <a:latin typeface="IBM Plex Sans" panose="020B0503050203000203" pitchFamily="34" charset="77"/>
                  <a:ea typeface="IBM Plex Sans Light"/>
                  <a:cs typeface="IBM Plex Sans Light"/>
                  <a:sym typeface="IBM Plex Sans Light"/>
                </a:rPr>
                <a:t>USE CASES </a:t>
              </a:r>
            </a:p>
            <a:p>
              <a:pPr lvl="0" algn="ctr" defTabSz="174130">
                <a:lnSpc>
                  <a:spcPct val="90000"/>
                </a:lnSpc>
                <a:defRPr sz="3500" b="1">
                  <a:solidFill>
                    <a:srgbClr val="FFFFFF"/>
                  </a:solidFill>
                </a:defRPr>
              </a:pPr>
              <a:endParaRPr lang="en-US" sz="1050" b="1" dirty="0">
                <a:solidFill>
                  <a:srgbClr val="FFFFFF"/>
                </a:solidFill>
                <a:ea typeface="IBM Plex Sans Light"/>
                <a:cs typeface="IBM Plex Sans Light"/>
                <a:sym typeface="IBM Plex Sans Light"/>
              </a:endParaRPr>
            </a:p>
            <a:p>
              <a:pPr lvl="0" algn="ctr" defTabSz="174130">
                <a:lnSpc>
                  <a:spcPct val="90000"/>
                </a:lnSpc>
                <a:defRPr sz="3500" b="1">
                  <a:solidFill>
                    <a:srgbClr val="FFFFFF"/>
                  </a:solidFill>
                </a:defRPr>
              </a:pPr>
              <a:r>
                <a:rPr lang="en-US" sz="1050" b="1" dirty="0">
                  <a:solidFill>
                    <a:srgbClr val="FFFFFF"/>
                  </a:solidFill>
                  <a:ea typeface="IBM Plex Sans Light"/>
                  <a:cs typeface="IBM Plex Sans Light"/>
                  <a:sym typeface="IBM Plex Sans Light"/>
                </a:rPr>
                <a:t>Providing students a unique experience every time</a:t>
              </a:r>
              <a:endParaRPr lang="en-US" sz="1050" b="1" dirty="0">
                <a:solidFill>
                  <a:srgbClr val="FFFFFF"/>
                </a:solidFill>
                <a:ea typeface=""/>
                <a:cs typeface=""/>
              </a:endParaRPr>
            </a:p>
          </p:txBody>
        </p:sp>
        <p:sp>
          <p:nvSpPr>
            <p:cNvPr id="85" name="Circle"/>
            <p:cNvSpPr/>
            <p:nvPr/>
          </p:nvSpPr>
          <p:spPr>
            <a:xfrm>
              <a:off x="4391525" y="1164854"/>
              <a:ext cx="1519438" cy="1519438"/>
            </a:xfrm>
            <a:prstGeom prst="ellipse">
              <a:avLst/>
            </a:prstGeom>
            <a:solidFill>
              <a:srgbClr val="6E32C9">
                <a:alpha val="79000"/>
              </a:srgbClr>
            </a:solidFill>
            <a:ln w="12700">
              <a:miter lim="400000"/>
            </a:ln>
          </p:spPr>
          <p:txBody>
            <a:bodyPr lIns="14288" tIns="14288" rIns="14288" bIns="14288" anchor="ctr"/>
            <a:lstStyle/>
            <a:p>
              <a:pPr lvl="0" algn="ctr" defTabSz="174130">
                <a:lnSpc>
                  <a:spcPct val="90000"/>
                </a:lnSpc>
                <a:defRPr sz="3500" b="1">
                  <a:solidFill>
                    <a:srgbClr val="FFFFFF"/>
                  </a:solidFill>
                </a:defRPr>
              </a:pPr>
              <a:r>
                <a:rPr lang="en-US" sz="1400" b="1" dirty="0">
                  <a:solidFill>
                    <a:srgbClr val="FFFFFF"/>
                  </a:solidFill>
                  <a:latin typeface="IBM Plex Sans" panose="020B0503050203000203" pitchFamily="34" charset="77"/>
                  <a:ea typeface="IBM Plex Sans Light"/>
                  <a:cs typeface="IBM Plex Sans Light"/>
                  <a:sym typeface="IBM Plex Sans Light"/>
                </a:rPr>
                <a:t>INNOVATION</a:t>
              </a:r>
            </a:p>
            <a:p>
              <a:pPr lvl="0" algn="ctr" defTabSz="174130">
                <a:lnSpc>
                  <a:spcPct val="90000"/>
                </a:lnSpc>
                <a:defRPr sz="3500" b="1">
                  <a:solidFill>
                    <a:srgbClr val="FFFFFF"/>
                  </a:solidFill>
                </a:defRPr>
              </a:pPr>
              <a:endParaRPr lang="en-US" sz="1050" b="1" dirty="0">
                <a:solidFill>
                  <a:srgbClr val="FFFFFF"/>
                </a:solidFill>
                <a:ea typeface="IBM Plex Sans Light"/>
                <a:cs typeface="IBM Plex Sans Light"/>
                <a:sym typeface="IBM Plex Sans Light"/>
              </a:endParaRPr>
            </a:p>
            <a:p>
              <a:pPr lvl="0" algn="ctr" defTabSz="174130">
                <a:lnSpc>
                  <a:spcPct val="90000"/>
                </a:lnSpc>
                <a:defRPr sz="3500" b="1">
                  <a:solidFill>
                    <a:srgbClr val="FFFFFF"/>
                  </a:solidFill>
                </a:defRPr>
              </a:pPr>
              <a:r>
                <a:rPr lang="en-US" sz="1050" b="1" dirty="0">
                  <a:solidFill>
                    <a:srgbClr val="FFFFFF"/>
                  </a:solidFill>
                  <a:ea typeface="IBM Plex Sans Light"/>
                  <a:cs typeface="IBM Plex Sans Light"/>
                  <a:sym typeface="IBM Plex Sans Light"/>
                </a:rPr>
                <a:t>Leveraging our EDT Garage Method, for startup agility and enterprise </a:t>
              </a:r>
              <a:r>
                <a:rPr lang="en-US" sz="1050" b="1" dirty="0">
                  <a:solidFill>
                    <a:srgbClr val="FFFFFF"/>
                  </a:solidFill>
                  <a:ea typeface=""/>
                  <a:cs typeface=""/>
                </a:rPr>
                <a:t>scale</a:t>
              </a:r>
            </a:p>
          </p:txBody>
        </p:sp>
        <p:sp>
          <p:nvSpPr>
            <p:cNvPr id="89" name="Line"/>
            <p:cNvSpPr/>
            <p:nvPr/>
          </p:nvSpPr>
          <p:spPr>
            <a:xfrm>
              <a:off x="299389" y="1100571"/>
              <a:ext cx="5677700" cy="1648080"/>
            </a:xfrm>
            <a:custGeom>
              <a:avLst/>
              <a:gdLst/>
              <a:ahLst/>
              <a:cxnLst>
                <a:cxn ang="0">
                  <a:pos x="wd2" y="hd2"/>
                </a:cxn>
                <a:cxn ang="5400000">
                  <a:pos x="wd2" y="hd2"/>
                </a:cxn>
                <a:cxn ang="10800000">
                  <a:pos x="wd2" y="hd2"/>
                </a:cxn>
                <a:cxn ang="16200000">
                  <a:pos x="wd2" y="hd2"/>
                </a:cxn>
              </a:cxnLst>
              <a:rect l="0" t="0" r="r" b="b"/>
              <a:pathLst>
                <a:path w="21600" h="21600" extrusionOk="0">
                  <a:moveTo>
                    <a:pt x="20962" y="4274"/>
                  </a:moveTo>
                  <a:cubicBezTo>
                    <a:pt x="20966" y="4291"/>
                    <a:pt x="20970" y="4309"/>
                    <a:pt x="20974" y="4327"/>
                  </a:cubicBezTo>
                  <a:cubicBezTo>
                    <a:pt x="21005" y="4470"/>
                    <a:pt x="21035" y="4615"/>
                    <a:pt x="21064" y="4763"/>
                  </a:cubicBezTo>
                  <a:cubicBezTo>
                    <a:pt x="21176" y="5338"/>
                    <a:pt x="21273" y="5952"/>
                    <a:pt x="21353" y="6598"/>
                  </a:cubicBezTo>
                  <a:cubicBezTo>
                    <a:pt x="21511" y="7890"/>
                    <a:pt x="21599" y="9310"/>
                    <a:pt x="21600" y="10800"/>
                  </a:cubicBezTo>
                  <a:lnTo>
                    <a:pt x="21600" y="10800"/>
                  </a:lnTo>
                  <a:lnTo>
                    <a:pt x="21600" y="10800"/>
                  </a:lnTo>
                  <a:cubicBezTo>
                    <a:pt x="21600" y="13782"/>
                    <a:pt x="21249" y="16482"/>
                    <a:pt x="20682" y="18437"/>
                  </a:cubicBezTo>
                  <a:cubicBezTo>
                    <a:pt x="20114" y="20391"/>
                    <a:pt x="19331" y="21600"/>
                    <a:pt x="18465" y="21600"/>
                  </a:cubicBezTo>
                  <a:lnTo>
                    <a:pt x="18465" y="21600"/>
                  </a:lnTo>
                  <a:lnTo>
                    <a:pt x="3135" y="21600"/>
                  </a:lnTo>
                  <a:lnTo>
                    <a:pt x="3135" y="21600"/>
                  </a:lnTo>
                  <a:cubicBezTo>
                    <a:pt x="2269" y="21600"/>
                    <a:pt x="1486" y="20391"/>
                    <a:pt x="918" y="18437"/>
                  </a:cubicBezTo>
                  <a:cubicBezTo>
                    <a:pt x="351" y="16482"/>
                    <a:pt x="0" y="13782"/>
                    <a:pt x="0" y="10800"/>
                  </a:cubicBezTo>
                  <a:lnTo>
                    <a:pt x="0" y="10800"/>
                  </a:lnTo>
                  <a:lnTo>
                    <a:pt x="0" y="10800"/>
                  </a:lnTo>
                  <a:cubicBezTo>
                    <a:pt x="0" y="7818"/>
                    <a:pt x="351" y="5118"/>
                    <a:pt x="918" y="3163"/>
                  </a:cubicBezTo>
                  <a:cubicBezTo>
                    <a:pt x="1486" y="1209"/>
                    <a:pt x="2269" y="0"/>
                    <a:pt x="3135" y="0"/>
                  </a:cubicBezTo>
                  <a:lnTo>
                    <a:pt x="3135" y="0"/>
                  </a:lnTo>
                  <a:cubicBezTo>
                    <a:pt x="3706" y="45"/>
                    <a:pt x="4265" y="594"/>
                    <a:pt x="4757" y="1595"/>
                  </a:cubicBezTo>
                  <a:cubicBezTo>
                    <a:pt x="5057" y="2204"/>
                    <a:pt x="5326" y="2971"/>
                    <a:pt x="5557" y="3869"/>
                  </a:cubicBezTo>
                </a:path>
              </a:pathLst>
            </a:custGeom>
            <a:ln w="38100" cap="rnd">
              <a:solidFill>
                <a:schemeClr val="tx1">
                  <a:alpha val="51000"/>
                </a:schemeClr>
              </a:solidFill>
              <a:custDash>
                <a:ds d="100000" sp="200000"/>
              </a:custDash>
              <a:headEnd type="stealth"/>
              <a:tailEnd type="stealth"/>
            </a:ln>
          </p:spPr>
          <p:txBody>
            <a:bodyPr lIns="14288" tIns="14288" rIns="14288" bIns="14288" anchor="ctr"/>
            <a:lstStyle/>
            <a:p>
              <a:pPr algn="ctr" defTabSz="232172">
                <a:defRPr sz="3200">
                  <a:solidFill>
                    <a:srgbClr val="FFFFFF"/>
                  </a:solidFill>
                </a:defRPr>
              </a:pPr>
              <a:endParaRPr sz="900" dirty="0">
                <a:solidFill>
                  <a:srgbClr val="FFFFFF"/>
                </a:solidFill>
                <a:latin typeface="IBM Plex Sans Light"/>
                <a:ea typeface=""/>
                <a:cs typeface=""/>
              </a:endParaRPr>
            </a:p>
          </p:txBody>
        </p:sp>
        <p:sp>
          <p:nvSpPr>
            <p:cNvPr id="90" name="Line"/>
            <p:cNvSpPr/>
            <p:nvPr/>
          </p:nvSpPr>
          <p:spPr>
            <a:xfrm>
              <a:off x="1643840" y="1100533"/>
              <a:ext cx="1458692" cy="1143673"/>
            </a:xfrm>
            <a:custGeom>
              <a:avLst/>
              <a:gdLst/>
              <a:ahLst/>
              <a:cxnLst>
                <a:cxn ang="0">
                  <a:pos x="wd2" y="hd2"/>
                </a:cxn>
                <a:cxn ang="5400000">
                  <a:pos x="wd2" y="hd2"/>
                </a:cxn>
                <a:cxn ang="10800000">
                  <a:pos x="wd2" y="hd2"/>
                </a:cxn>
                <a:cxn ang="16200000">
                  <a:pos x="wd2" y="hd2"/>
                </a:cxn>
              </a:cxnLst>
              <a:rect l="0" t="0" r="r" b="b"/>
              <a:pathLst>
                <a:path w="21598" h="21600" extrusionOk="0">
                  <a:moveTo>
                    <a:pt x="943" y="21600"/>
                  </a:moveTo>
                  <a:cubicBezTo>
                    <a:pt x="637" y="20668"/>
                    <a:pt x="400" y="19693"/>
                    <a:pt x="240" y="18685"/>
                  </a:cubicBezTo>
                  <a:cubicBezTo>
                    <a:pt x="80" y="17678"/>
                    <a:pt x="-2" y="16638"/>
                    <a:pt x="0" y="15577"/>
                  </a:cubicBezTo>
                  <a:lnTo>
                    <a:pt x="0" y="15577"/>
                  </a:lnTo>
                  <a:lnTo>
                    <a:pt x="0" y="15550"/>
                  </a:lnTo>
                  <a:lnTo>
                    <a:pt x="0" y="15550"/>
                  </a:lnTo>
                  <a:cubicBezTo>
                    <a:pt x="0" y="11256"/>
                    <a:pt x="1364" y="7368"/>
                    <a:pt x="3570" y="4554"/>
                  </a:cubicBezTo>
                  <a:cubicBezTo>
                    <a:pt x="5776" y="1740"/>
                    <a:pt x="8824" y="0"/>
                    <a:pt x="12190" y="0"/>
                  </a:cubicBezTo>
                  <a:lnTo>
                    <a:pt x="12190" y="0"/>
                  </a:lnTo>
                  <a:lnTo>
                    <a:pt x="12190" y="0"/>
                  </a:lnTo>
                  <a:cubicBezTo>
                    <a:pt x="15556" y="5"/>
                    <a:pt x="18602" y="1745"/>
                    <a:pt x="20810" y="4554"/>
                  </a:cubicBezTo>
                  <a:cubicBezTo>
                    <a:pt x="21087" y="4906"/>
                    <a:pt x="21350" y="5274"/>
                    <a:pt x="21598" y="5658"/>
                  </a:cubicBezTo>
                </a:path>
              </a:pathLst>
            </a:custGeom>
            <a:ln w="38100" cap="rnd">
              <a:solidFill>
                <a:schemeClr val="tx1">
                  <a:alpha val="51000"/>
                </a:schemeClr>
              </a:solidFill>
              <a:custDash>
                <a:ds d="100000" sp="200000"/>
              </a:custDash>
              <a:headEnd type="stealth"/>
              <a:tailEnd type="stealth"/>
            </a:ln>
          </p:spPr>
          <p:txBody>
            <a:bodyPr lIns="14288" tIns="14288" rIns="14288" bIns="14288" anchor="ctr"/>
            <a:lstStyle/>
            <a:p>
              <a:pPr algn="ctr" defTabSz="232172">
                <a:defRPr sz="3200">
                  <a:solidFill>
                    <a:srgbClr val="FFFFFF"/>
                  </a:solidFill>
                </a:defRPr>
              </a:pPr>
              <a:endParaRPr sz="900" dirty="0">
                <a:solidFill>
                  <a:srgbClr val="FFFFFF"/>
                </a:solidFill>
                <a:latin typeface="IBM Plex Sans Light"/>
                <a:ea typeface=""/>
                <a:cs typeface=""/>
              </a:endParaRPr>
            </a:p>
          </p:txBody>
        </p:sp>
        <p:sp>
          <p:nvSpPr>
            <p:cNvPr id="91" name="Line"/>
            <p:cNvSpPr/>
            <p:nvPr/>
          </p:nvSpPr>
          <p:spPr>
            <a:xfrm>
              <a:off x="2985922" y="1100533"/>
              <a:ext cx="1458692" cy="1143673"/>
            </a:xfrm>
            <a:custGeom>
              <a:avLst/>
              <a:gdLst/>
              <a:ahLst/>
              <a:cxnLst>
                <a:cxn ang="0">
                  <a:pos x="wd2" y="hd2"/>
                </a:cxn>
                <a:cxn ang="5400000">
                  <a:pos x="wd2" y="hd2"/>
                </a:cxn>
                <a:cxn ang="10800000">
                  <a:pos x="wd2" y="hd2"/>
                </a:cxn>
                <a:cxn ang="16200000">
                  <a:pos x="wd2" y="hd2"/>
                </a:cxn>
              </a:cxnLst>
              <a:rect l="0" t="0" r="r" b="b"/>
              <a:pathLst>
                <a:path w="21598" h="21600" extrusionOk="0">
                  <a:moveTo>
                    <a:pt x="943" y="21600"/>
                  </a:moveTo>
                  <a:cubicBezTo>
                    <a:pt x="637" y="20668"/>
                    <a:pt x="400" y="19693"/>
                    <a:pt x="240" y="18685"/>
                  </a:cubicBezTo>
                  <a:cubicBezTo>
                    <a:pt x="80" y="17678"/>
                    <a:pt x="-2" y="16638"/>
                    <a:pt x="0" y="15577"/>
                  </a:cubicBezTo>
                  <a:lnTo>
                    <a:pt x="0" y="15577"/>
                  </a:lnTo>
                  <a:lnTo>
                    <a:pt x="0" y="15550"/>
                  </a:lnTo>
                  <a:lnTo>
                    <a:pt x="0" y="15550"/>
                  </a:lnTo>
                  <a:cubicBezTo>
                    <a:pt x="0" y="11256"/>
                    <a:pt x="1364" y="7368"/>
                    <a:pt x="3570" y="4554"/>
                  </a:cubicBezTo>
                  <a:cubicBezTo>
                    <a:pt x="5776" y="1740"/>
                    <a:pt x="8824" y="0"/>
                    <a:pt x="12190" y="0"/>
                  </a:cubicBezTo>
                  <a:lnTo>
                    <a:pt x="12190" y="0"/>
                  </a:lnTo>
                  <a:lnTo>
                    <a:pt x="12190" y="0"/>
                  </a:lnTo>
                  <a:cubicBezTo>
                    <a:pt x="15556" y="5"/>
                    <a:pt x="18602" y="1745"/>
                    <a:pt x="20810" y="4554"/>
                  </a:cubicBezTo>
                  <a:cubicBezTo>
                    <a:pt x="21087" y="4906"/>
                    <a:pt x="21350" y="5274"/>
                    <a:pt x="21598" y="5658"/>
                  </a:cubicBezTo>
                </a:path>
              </a:pathLst>
            </a:custGeom>
            <a:ln w="38100" cap="rnd">
              <a:solidFill>
                <a:schemeClr val="tx1">
                  <a:alpha val="51000"/>
                </a:schemeClr>
              </a:solidFill>
              <a:custDash>
                <a:ds d="100000" sp="200000"/>
              </a:custDash>
              <a:headEnd type="stealth"/>
              <a:tailEnd type="stealth"/>
            </a:ln>
          </p:spPr>
          <p:txBody>
            <a:bodyPr lIns="14288" tIns="14288" rIns="14288" bIns="14288" anchor="ctr"/>
            <a:lstStyle/>
            <a:p>
              <a:pPr algn="ctr" defTabSz="232172">
                <a:defRPr sz="3200">
                  <a:solidFill>
                    <a:srgbClr val="FFFFFF"/>
                  </a:solidFill>
                </a:defRPr>
              </a:pPr>
              <a:endParaRPr sz="900">
                <a:solidFill>
                  <a:srgbClr val="FFFFFF"/>
                </a:solidFill>
                <a:latin typeface="IBM Plex Sans Light"/>
                <a:ea typeface=""/>
                <a:cs typeface=""/>
              </a:endParaRPr>
            </a:p>
          </p:txBody>
        </p:sp>
        <p:sp>
          <p:nvSpPr>
            <p:cNvPr id="92" name="Line"/>
            <p:cNvSpPr/>
            <p:nvPr/>
          </p:nvSpPr>
          <p:spPr>
            <a:xfrm>
              <a:off x="4327924" y="1100533"/>
              <a:ext cx="1458692" cy="1143673"/>
            </a:xfrm>
            <a:custGeom>
              <a:avLst/>
              <a:gdLst/>
              <a:ahLst/>
              <a:cxnLst>
                <a:cxn ang="0">
                  <a:pos x="wd2" y="hd2"/>
                </a:cxn>
                <a:cxn ang="5400000">
                  <a:pos x="wd2" y="hd2"/>
                </a:cxn>
                <a:cxn ang="10800000">
                  <a:pos x="wd2" y="hd2"/>
                </a:cxn>
                <a:cxn ang="16200000">
                  <a:pos x="wd2" y="hd2"/>
                </a:cxn>
              </a:cxnLst>
              <a:rect l="0" t="0" r="r" b="b"/>
              <a:pathLst>
                <a:path w="21598" h="21600" extrusionOk="0">
                  <a:moveTo>
                    <a:pt x="943" y="21600"/>
                  </a:moveTo>
                  <a:cubicBezTo>
                    <a:pt x="637" y="20668"/>
                    <a:pt x="400" y="19693"/>
                    <a:pt x="240" y="18685"/>
                  </a:cubicBezTo>
                  <a:cubicBezTo>
                    <a:pt x="80" y="17678"/>
                    <a:pt x="-2" y="16638"/>
                    <a:pt x="0" y="15577"/>
                  </a:cubicBezTo>
                  <a:lnTo>
                    <a:pt x="0" y="15577"/>
                  </a:lnTo>
                  <a:lnTo>
                    <a:pt x="0" y="15550"/>
                  </a:lnTo>
                  <a:lnTo>
                    <a:pt x="0" y="15550"/>
                  </a:lnTo>
                  <a:cubicBezTo>
                    <a:pt x="0" y="11256"/>
                    <a:pt x="1364" y="7368"/>
                    <a:pt x="3570" y="4554"/>
                  </a:cubicBezTo>
                  <a:cubicBezTo>
                    <a:pt x="5776" y="1740"/>
                    <a:pt x="8824" y="0"/>
                    <a:pt x="12190" y="0"/>
                  </a:cubicBezTo>
                  <a:lnTo>
                    <a:pt x="12190" y="0"/>
                  </a:lnTo>
                  <a:lnTo>
                    <a:pt x="12190" y="0"/>
                  </a:lnTo>
                  <a:cubicBezTo>
                    <a:pt x="15556" y="5"/>
                    <a:pt x="18602" y="1745"/>
                    <a:pt x="20810" y="4554"/>
                  </a:cubicBezTo>
                  <a:cubicBezTo>
                    <a:pt x="21087" y="4906"/>
                    <a:pt x="21350" y="5274"/>
                    <a:pt x="21598" y="5658"/>
                  </a:cubicBezTo>
                </a:path>
              </a:pathLst>
            </a:custGeom>
            <a:ln w="38100" cap="rnd">
              <a:solidFill>
                <a:schemeClr val="tx1">
                  <a:alpha val="51000"/>
                </a:schemeClr>
              </a:solidFill>
              <a:custDash>
                <a:ds d="100000" sp="200000"/>
              </a:custDash>
              <a:headEnd type="stealth"/>
              <a:tailEnd type="stealth"/>
            </a:ln>
          </p:spPr>
          <p:txBody>
            <a:bodyPr lIns="14288" tIns="14288" rIns="14288" bIns="14288" anchor="ctr"/>
            <a:lstStyle/>
            <a:p>
              <a:pPr algn="ctr" defTabSz="232172">
                <a:defRPr sz="3200">
                  <a:solidFill>
                    <a:srgbClr val="FFFFFF"/>
                  </a:solidFill>
                </a:defRPr>
              </a:pPr>
              <a:endParaRPr sz="900" dirty="0">
                <a:solidFill>
                  <a:srgbClr val="FFFFFF"/>
                </a:solidFill>
                <a:latin typeface="IBM Plex Sans Light"/>
                <a:ea typeface=""/>
                <a:cs typeface=""/>
              </a:endParaRPr>
            </a:p>
          </p:txBody>
        </p:sp>
        <p:sp>
          <p:nvSpPr>
            <p:cNvPr id="93" name="Rectangle"/>
            <p:cNvSpPr/>
            <p:nvPr/>
          </p:nvSpPr>
          <p:spPr>
            <a:xfrm>
              <a:off x="2557461" y="2830119"/>
              <a:ext cx="1175615" cy="178594"/>
            </a:xfrm>
            <a:prstGeom prst="rect">
              <a:avLst/>
            </a:prstGeom>
            <a:solidFill>
              <a:schemeClr val="tx1"/>
            </a:solidFill>
            <a:ln w="12700">
              <a:miter lim="400000"/>
            </a:ln>
          </p:spPr>
          <p:txBody>
            <a:bodyPr lIns="14288" tIns="14288" rIns="14288" bIns="14288" anchor="ctr"/>
            <a:lstStyle/>
            <a:p>
              <a:pPr algn="ctr" defTabSz="232172">
                <a:defRPr sz="3200">
                  <a:solidFill>
                    <a:srgbClr val="FFFFFF"/>
                  </a:solidFill>
                </a:defRPr>
              </a:pPr>
              <a:r>
                <a:rPr lang="en-US" sz="800" spc="300" dirty="0">
                  <a:solidFill>
                    <a:schemeClr val="bg1"/>
                  </a:solidFill>
                  <a:ea typeface=""/>
                  <a:cs typeface=""/>
                </a:rPr>
                <a:t>DRIVING VALUE</a:t>
              </a:r>
            </a:p>
          </p:txBody>
        </p:sp>
      </p:grpSp>
    </p:spTree>
    <p:extLst>
      <p:ext uri="{BB962C8B-B14F-4D97-AF65-F5344CB8AC3E}">
        <p14:creationId xmlns:p14="http://schemas.microsoft.com/office/powerpoint/2010/main" val="19219972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Freeform 8"/>
          <p:cNvSpPr/>
          <p:nvPr/>
        </p:nvSpPr>
        <p:spPr>
          <a:xfrm>
            <a:off x="4134075" y="-72737"/>
            <a:ext cx="5093052" cy="4472480"/>
          </a:xfrm>
          <a:custGeom>
            <a:avLst/>
            <a:gdLst/>
            <a:ahLst/>
            <a:cxnLst>
              <a:cxn ang="0">
                <a:pos x="wd2" y="hd2"/>
              </a:cxn>
              <a:cxn ang="5400000">
                <a:pos x="wd2" y="hd2"/>
              </a:cxn>
              <a:cxn ang="10800000">
                <a:pos x="wd2" y="hd2"/>
              </a:cxn>
              <a:cxn ang="16200000">
                <a:pos x="wd2" y="hd2"/>
              </a:cxn>
            </a:cxnLst>
            <a:rect l="0" t="0" r="r" b="b"/>
            <a:pathLst>
              <a:path w="21600" h="21600" extrusionOk="0">
                <a:moveTo>
                  <a:pt x="1405" y="0"/>
                </a:moveTo>
                <a:lnTo>
                  <a:pt x="21600" y="0"/>
                </a:lnTo>
                <a:lnTo>
                  <a:pt x="21600" y="18008"/>
                </a:lnTo>
                <a:lnTo>
                  <a:pt x="21419" y="18196"/>
                </a:lnTo>
                <a:cubicBezTo>
                  <a:pt x="19156" y="20322"/>
                  <a:pt x="16255" y="21600"/>
                  <a:pt x="13092" y="21600"/>
                </a:cubicBezTo>
                <a:cubicBezTo>
                  <a:pt x="5861" y="21600"/>
                  <a:pt x="0" y="14925"/>
                  <a:pt x="0" y="6692"/>
                </a:cubicBezTo>
                <a:cubicBezTo>
                  <a:pt x="0" y="4634"/>
                  <a:pt x="366" y="2673"/>
                  <a:pt x="1029" y="889"/>
                </a:cubicBezTo>
                <a:close/>
              </a:path>
            </a:pathLst>
          </a:custGeom>
          <a:ln w="25400">
            <a:solidFill>
              <a:srgbClr val="001847">
                <a:alpha val="10000"/>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448" name="IBM GARAGE"/>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
        <p:nvSpPr>
          <p:cNvPr id="449" name="Innovation that transforms"/>
          <p:cNvSpPr txBox="1"/>
          <p:nvPr/>
        </p:nvSpPr>
        <p:spPr>
          <a:xfrm>
            <a:off x="266700" y="513205"/>
            <a:ext cx="8648700" cy="3154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nSpc>
                <a:spcPct val="90000"/>
              </a:lnSpc>
              <a:defRPr sz="3400">
                <a:solidFill>
                  <a:srgbClr val="000000"/>
                </a:solidFill>
                <a:latin typeface="IBM Plex Sans SemiBold"/>
                <a:ea typeface="IBM Plex Sans SemiBold"/>
                <a:cs typeface="IBM Plex Sans SemiBold"/>
                <a:sym typeface="IBM Plex Sans SemiBold"/>
              </a:defRPr>
            </a:lvl1pPr>
          </a:lstStyle>
          <a:p>
            <a:pPr defTabSz="576193">
              <a:lnSpc>
                <a:spcPct val="100000"/>
              </a:lnSpc>
            </a:pPr>
            <a:r>
              <a:rPr lang="en-US" sz="1800" b="1" dirty="0">
                <a:latin typeface="IBM Plex Sans" charset="0"/>
                <a:ea typeface=""/>
                <a:cs typeface=""/>
                <a:sym typeface="IBM Plex Sans"/>
              </a:rPr>
              <a:t>Focus Areas</a:t>
            </a:r>
          </a:p>
        </p:txBody>
      </p:sp>
      <p:sp>
        <p:nvSpPr>
          <p:cNvPr id="20" name="Rectangle 19">
            <a:extLst>
              <a:ext uri="{FF2B5EF4-FFF2-40B4-BE49-F238E27FC236}">
                <a16:creationId xmlns:a16="http://schemas.microsoft.com/office/drawing/2014/main" id="{FD3B8EE5-E866-2142-BAB7-430A09F6414A}"/>
              </a:ext>
            </a:extLst>
          </p:cNvPr>
          <p:cNvSpPr/>
          <p:nvPr/>
        </p:nvSpPr>
        <p:spPr>
          <a:xfrm>
            <a:off x="7127744" y="2571750"/>
            <a:ext cx="1503239" cy="1820485"/>
          </a:xfrm>
          <a:prstGeom prst="rect">
            <a:avLst/>
          </a:prstGeom>
          <a:solidFill>
            <a:schemeClr val="accent2">
              <a:lumMod val="20000"/>
              <a:lumOff val="80000"/>
            </a:schemeClr>
          </a:solidFill>
          <a:ln>
            <a:noFill/>
          </a:ln>
          <a:effectLst>
            <a:outerShdw blurRad="50800" algn="ctr" rotWithShape="0">
              <a:prstClr val="black"/>
            </a:outerShdw>
          </a:effectLst>
        </p:spPr>
        <p:txBody>
          <a:bodyPr wrap="square">
            <a:noAutofit/>
          </a:bodyPr>
          <a:lstStyle/>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Design Thinking</a:t>
            </a:r>
            <a:endParaRPr lang="en-US" sz="1050" dirty="0">
              <a:solidFill>
                <a:srgbClr val="000000"/>
              </a:solidFill>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Solve problems using advanced concepts of agile methodology, engineering and product design, at the speed and scale of the modern digital enterprise.</a:t>
            </a:r>
          </a:p>
        </p:txBody>
      </p:sp>
      <p:sp>
        <p:nvSpPr>
          <p:cNvPr id="21" name="Rectangle 20">
            <a:extLst>
              <a:ext uri="{FF2B5EF4-FFF2-40B4-BE49-F238E27FC236}">
                <a16:creationId xmlns:a16="http://schemas.microsoft.com/office/drawing/2014/main" id="{F6E363E0-ED0A-C046-ACBE-56C2A0008C48}"/>
              </a:ext>
            </a:extLst>
          </p:cNvPr>
          <p:cNvSpPr/>
          <p:nvPr/>
        </p:nvSpPr>
        <p:spPr>
          <a:xfrm>
            <a:off x="5474062" y="2571750"/>
            <a:ext cx="1503239" cy="1820485"/>
          </a:xfrm>
          <a:prstGeom prst="rect">
            <a:avLst/>
          </a:prstGeom>
          <a:solidFill>
            <a:schemeClr val="accent2">
              <a:lumMod val="20000"/>
              <a:lumOff val="80000"/>
            </a:schemeClr>
          </a:solidFill>
          <a:ln>
            <a:noFill/>
          </a:ln>
          <a:effectLst>
            <a:outerShdw blurRad="50800" algn="ctr" rotWithShape="0">
              <a:prstClr val="black"/>
            </a:outerShdw>
          </a:effectLst>
        </p:spPr>
        <p:txBody>
          <a:bodyPr wrap="square">
            <a:noAutofit/>
          </a:bodyPr>
          <a:lstStyle/>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Quantum</a:t>
            </a: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Leverage the principles of quantum mechanics on computers that can run new types of algorithms to solve uniquely complex problems, redefining frontier science.</a:t>
            </a:r>
          </a:p>
        </p:txBody>
      </p:sp>
      <p:sp>
        <p:nvSpPr>
          <p:cNvPr id="22" name="Rectangle 21">
            <a:extLst>
              <a:ext uri="{FF2B5EF4-FFF2-40B4-BE49-F238E27FC236}">
                <a16:creationId xmlns:a16="http://schemas.microsoft.com/office/drawing/2014/main" id="{4FC66C8A-9746-3A40-A0E2-1E7A030C5801}"/>
              </a:ext>
            </a:extLst>
          </p:cNvPr>
          <p:cNvSpPr/>
          <p:nvPr/>
        </p:nvSpPr>
        <p:spPr>
          <a:xfrm>
            <a:off x="3820380" y="2571750"/>
            <a:ext cx="1503239" cy="1820485"/>
          </a:xfrm>
          <a:prstGeom prst="rect">
            <a:avLst/>
          </a:prstGeom>
          <a:solidFill>
            <a:schemeClr val="bg1"/>
          </a:solidFill>
          <a:ln>
            <a:noFill/>
          </a:ln>
          <a:effectLst>
            <a:outerShdw blurRad="50800" algn="ctr" rotWithShape="0">
              <a:prstClr val="black"/>
            </a:outerShdw>
          </a:effectLst>
        </p:spPr>
        <p:txBody>
          <a:bodyPr wrap="square">
            <a:noAutofit/>
          </a:bodyPr>
          <a:lstStyle/>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Cloud Services</a:t>
            </a: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Bring your ideas to life leveraging next-gen PaaS  microservices that can easily be integrated into apps and sites to drive innovation in every industry.</a:t>
            </a:r>
          </a:p>
        </p:txBody>
      </p:sp>
      <p:sp>
        <p:nvSpPr>
          <p:cNvPr id="23" name="Rectangle 22">
            <a:extLst>
              <a:ext uri="{FF2B5EF4-FFF2-40B4-BE49-F238E27FC236}">
                <a16:creationId xmlns:a16="http://schemas.microsoft.com/office/drawing/2014/main" id="{95DFDD78-96D5-E547-AE6E-37CABCD87C09}"/>
              </a:ext>
            </a:extLst>
          </p:cNvPr>
          <p:cNvSpPr/>
          <p:nvPr/>
        </p:nvSpPr>
        <p:spPr>
          <a:xfrm>
            <a:off x="2166698" y="2577796"/>
            <a:ext cx="1503239" cy="1814440"/>
          </a:xfrm>
          <a:prstGeom prst="rect">
            <a:avLst/>
          </a:prstGeom>
          <a:solidFill>
            <a:schemeClr val="accent2">
              <a:lumMod val="20000"/>
              <a:lumOff val="80000"/>
            </a:schemeClr>
          </a:solidFill>
          <a:ln>
            <a:noFill/>
          </a:ln>
          <a:effectLst>
            <a:outerShdw blurRad="50800" algn="ctr" rotWithShape="0">
              <a:prstClr val="black"/>
            </a:outerShdw>
          </a:effectLst>
        </p:spPr>
        <p:txBody>
          <a:bodyPr wrap="square">
            <a:noAutofit/>
          </a:bodyPr>
          <a:lstStyle/>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Internet of Things</a:t>
            </a: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Use end-point devices, sensors and apps to react in real-time to environmental events, providing localized solutions that integrates data and technology.</a:t>
            </a:r>
          </a:p>
        </p:txBody>
      </p:sp>
      <p:sp>
        <p:nvSpPr>
          <p:cNvPr id="24" name="Rectangle 23">
            <a:extLst>
              <a:ext uri="{FF2B5EF4-FFF2-40B4-BE49-F238E27FC236}">
                <a16:creationId xmlns:a16="http://schemas.microsoft.com/office/drawing/2014/main" id="{C6FFCCF4-02BC-004C-BD8A-AC671E2784A7}"/>
              </a:ext>
            </a:extLst>
          </p:cNvPr>
          <p:cNvSpPr/>
          <p:nvPr/>
        </p:nvSpPr>
        <p:spPr>
          <a:xfrm>
            <a:off x="7131370" y="511463"/>
            <a:ext cx="1491575" cy="1818861"/>
          </a:xfrm>
          <a:prstGeom prst="rect">
            <a:avLst/>
          </a:prstGeom>
          <a:solidFill>
            <a:schemeClr val="bg1"/>
          </a:solidFill>
          <a:ln>
            <a:noFill/>
          </a:ln>
          <a:effectLst>
            <a:outerShdw blurRad="50800" algn="ctr" rotWithShape="0">
              <a:prstClr val="black"/>
            </a:outerShdw>
          </a:effectLst>
        </p:spPr>
        <p:txBody>
          <a:bodyPr wrap="square">
            <a:noAutofit/>
          </a:bodyPr>
          <a:lstStyle/>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Cybersecurity</a:t>
            </a: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Build instincts and expertise in security systems that understands, reasons and learns; proactively reacting to cyberthreats.</a:t>
            </a:r>
          </a:p>
          <a:p>
            <a:pPr algn="ctr">
              <a:spcBef>
                <a:spcPts val="600"/>
              </a:spcBef>
              <a:buClr>
                <a:srgbClr val="0F1113"/>
              </a:buClr>
              <a:buSzPct val="25000"/>
            </a:pPr>
            <a:endParaRPr lang="en-US" sz="80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800" dirty="0">
              <a:latin typeface="Arial" panose="020B0604020202020204" pitchFamily="34" charset="0"/>
              <a:ea typeface="Open Sans Regular" panose="020B0606030504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9D02C38-AC95-B34A-9F2E-2A5FDB3A7CB6}"/>
              </a:ext>
            </a:extLst>
          </p:cNvPr>
          <p:cNvSpPr/>
          <p:nvPr/>
        </p:nvSpPr>
        <p:spPr>
          <a:xfrm>
            <a:off x="3814238" y="513673"/>
            <a:ext cx="1512556" cy="1816651"/>
          </a:xfrm>
          <a:prstGeom prst="rect">
            <a:avLst/>
          </a:prstGeom>
          <a:solidFill>
            <a:schemeClr val="bg1"/>
          </a:solidFill>
          <a:ln>
            <a:noFill/>
          </a:ln>
          <a:effectLst>
            <a:outerShdw blurRad="50800" algn="ctr" rotWithShape="0">
              <a:prstClr val="black"/>
            </a:outerShdw>
          </a:effectLst>
        </p:spPr>
        <p:txBody>
          <a:bodyPr wrap="square">
            <a:noAutofit/>
          </a:bodyPr>
          <a:lstStyle/>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Artificial Intelligence</a:t>
            </a: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Provide cognitive capabilities to computing machines using neural-based adaptive learning techniques to enhance the human condition.</a:t>
            </a:r>
          </a:p>
          <a:p>
            <a:pPr algn="ctr">
              <a:spcBef>
                <a:spcPts val="600"/>
              </a:spcBef>
              <a:buClr>
                <a:srgbClr val="0F1113"/>
              </a:buClr>
              <a:buSzPct val="25000"/>
            </a:pPr>
            <a:endParaRPr lang="en-US" sz="800" dirty="0">
              <a:latin typeface="Arial" panose="020B0604020202020204" pitchFamily="34" charset="0"/>
              <a:ea typeface="Open Sans Regular" panose="020B0606030504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78D1CEE3-A5F5-5E44-883C-2D387C6B261B}"/>
              </a:ext>
            </a:extLst>
          </p:cNvPr>
          <p:cNvSpPr/>
          <p:nvPr/>
        </p:nvSpPr>
        <p:spPr>
          <a:xfrm>
            <a:off x="2170263" y="515885"/>
            <a:ext cx="1491575" cy="1814440"/>
          </a:xfrm>
          <a:prstGeom prst="rect">
            <a:avLst/>
          </a:prstGeom>
          <a:solidFill>
            <a:schemeClr val="bg1"/>
          </a:solidFill>
          <a:ln>
            <a:noFill/>
          </a:ln>
          <a:effectLst>
            <a:outerShdw blurRad="50800" algn="ctr" rotWithShape="0">
              <a:prstClr val="black"/>
            </a:outerShdw>
          </a:effectLst>
        </p:spPr>
        <p:txBody>
          <a:bodyPr wrap="square">
            <a:noAutofit/>
          </a:bodyPr>
          <a:lstStyle/>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Blockchain</a:t>
            </a:r>
            <a:endParaRPr lang="en-US" sz="1050" dirty="0">
              <a:solidFill>
                <a:srgbClr val="0432FF"/>
              </a:solidFill>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Re-imagine fundamental business processes and invent new styles of secure digital interactions that will change the way the world works.</a:t>
            </a:r>
          </a:p>
        </p:txBody>
      </p:sp>
      <p:sp>
        <p:nvSpPr>
          <p:cNvPr id="27" name="Rectangle 26">
            <a:extLst>
              <a:ext uri="{FF2B5EF4-FFF2-40B4-BE49-F238E27FC236}">
                <a16:creationId xmlns:a16="http://schemas.microsoft.com/office/drawing/2014/main" id="{125AB080-FE33-0C47-9F75-258DCFB2600D}"/>
              </a:ext>
            </a:extLst>
          </p:cNvPr>
          <p:cNvSpPr/>
          <p:nvPr/>
        </p:nvSpPr>
        <p:spPr>
          <a:xfrm>
            <a:off x="5477669" y="513673"/>
            <a:ext cx="1491574" cy="1816651"/>
          </a:xfrm>
          <a:prstGeom prst="rect">
            <a:avLst/>
          </a:prstGeom>
          <a:solidFill>
            <a:schemeClr val="bg1"/>
          </a:solidFill>
          <a:ln>
            <a:noFill/>
          </a:ln>
          <a:effectLst>
            <a:outerShdw blurRad="63500" algn="ctr" rotWithShape="0">
              <a:prstClr val="black"/>
            </a:outerShdw>
          </a:effectLst>
        </p:spPr>
        <p:txBody>
          <a:bodyPr wrap="square">
            <a:noAutofit/>
          </a:bodyPr>
          <a:lstStyle/>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lgn="ctr">
              <a:spcBef>
                <a:spcPts val="600"/>
              </a:spcBef>
              <a:buClr>
                <a:srgbClr val="0F1113"/>
              </a:buClr>
              <a:buSzPct val="25000"/>
            </a:pPr>
            <a:endParaRPr lang="en-US" sz="1050" dirty="0">
              <a:latin typeface="Arial" panose="020B0604020202020204" pitchFamily="34" charset="0"/>
              <a:ea typeface="Open Sans Regular" panose="020B0606030504020204" pitchFamily="34" charset="0"/>
              <a:cs typeface="Arial" panose="020B0604020202020204" pitchFamily="34" charset="0"/>
            </a:endParaRPr>
          </a:p>
          <a:p>
            <a:pPr lvl="0">
              <a:spcBef>
                <a:spcPts val="900"/>
              </a:spcBef>
              <a:buClr>
                <a:srgbClr val="0F1113"/>
              </a:buClr>
              <a:buSzPct val="25000"/>
            </a:pPr>
            <a:r>
              <a:rPr lang="en-US" sz="1050" b="1" dirty="0">
                <a:solidFill>
                  <a:srgbClr val="0432FF"/>
                </a:solidFill>
                <a:latin typeface="Arial" panose="020B0604020202020204" pitchFamily="34" charset="0"/>
                <a:cs typeface="Arial" panose="020B0604020202020204" pitchFamily="34" charset="0"/>
              </a:rPr>
              <a:t>Data Science</a:t>
            </a:r>
            <a:endParaRPr lang="en-US" sz="1050" dirty="0">
              <a:latin typeface="Arial" panose="020B0604020202020204" pitchFamily="34" charset="0"/>
              <a:ea typeface="Open Sans Regular" panose="020B0606030504020204" pitchFamily="34" charset="0"/>
              <a:cs typeface="Arial" panose="020B0604020202020204" pitchFamily="34" charset="0"/>
            </a:endParaRPr>
          </a:p>
          <a:p>
            <a:pPr>
              <a:spcBef>
                <a:spcPts val="300"/>
              </a:spcBef>
              <a:buClr>
                <a:srgbClr val="0F1113"/>
              </a:buClr>
              <a:buSzPct val="25000"/>
            </a:pPr>
            <a:r>
              <a:rPr lang="en-US" sz="800" dirty="0">
                <a:latin typeface="Arial" panose="020B0604020202020204" pitchFamily="34" charset="0"/>
                <a:ea typeface="Open Sans Regular" panose="020B0606030504020204" pitchFamily="34" charset="0"/>
                <a:cs typeface="Arial" panose="020B0604020202020204" pitchFamily="34" charset="0"/>
              </a:rPr>
              <a:t>Train systems to react on actionable insights extracted from large data sets, using advanced data science techniques and open source tools.</a:t>
            </a:r>
          </a:p>
        </p:txBody>
      </p:sp>
      <p:sp>
        <p:nvSpPr>
          <p:cNvPr id="29" name="Rectangle 28">
            <a:extLst>
              <a:ext uri="{FF2B5EF4-FFF2-40B4-BE49-F238E27FC236}">
                <a16:creationId xmlns:a16="http://schemas.microsoft.com/office/drawing/2014/main" id="{2224B58F-4C9E-0E48-B974-8FC4BC7705E7}"/>
              </a:ext>
            </a:extLst>
          </p:cNvPr>
          <p:cNvSpPr/>
          <p:nvPr/>
        </p:nvSpPr>
        <p:spPr bwMode="auto">
          <a:xfrm>
            <a:off x="5474062" y="512641"/>
            <a:ext cx="1495181" cy="706834"/>
          </a:xfrm>
          <a:prstGeom prst="rect">
            <a:avLst/>
          </a:prstGeom>
          <a:blipFill>
            <a:blip r:embed="rId2"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E8AEBC09-9E45-DE4B-B018-3DDA89A1868F}"/>
              </a:ext>
            </a:extLst>
          </p:cNvPr>
          <p:cNvSpPr/>
          <p:nvPr/>
        </p:nvSpPr>
        <p:spPr bwMode="auto">
          <a:xfrm>
            <a:off x="7127744" y="508595"/>
            <a:ext cx="1495201" cy="710879"/>
          </a:xfrm>
          <a:prstGeom prst="rect">
            <a:avLst/>
          </a:prstGeom>
          <a:blipFill>
            <a:blip r:embed="rId3"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641B3A7E-E663-5B48-BFBD-B6D84C7C011D}"/>
              </a:ext>
            </a:extLst>
          </p:cNvPr>
          <p:cNvSpPr/>
          <p:nvPr/>
        </p:nvSpPr>
        <p:spPr bwMode="auto">
          <a:xfrm>
            <a:off x="2166698" y="2577795"/>
            <a:ext cx="1503239" cy="700728"/>
          </a:xfrm>
          <a:prstGeom prst="rect">
            <a:avLst/>
          </a:prstGeom>
          <a:blipFill>
            <a:blip r:embed="rId4"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A31A89E-E709-AD4D-8A2A-177B11CB44EE}"/>
              </a:ext>
            </a:extLst>
          </p:cNvPr>
          <p:cNvSpPr/>
          <p:nvPr/>
        </p:nvSpPr>
        <p:spPr bwMode="auto">
          <a:xfrm>
            <a:off x="3820380" y="2569539"/>
            <a:ext cx="1503239" cy="708984"/>
          </a:xfrm>
          <a:prstGeom prst="rect">
            <a:avLst/>
          </a:prstGeom>
          <a:blipFill>
            <a:blip r:embed="rId5"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D8C0380-9D79-124D-AA38-88D060A4578D}"/>
              </a:ext>
            </a:extLst>
          </p:cNvPr>
          <p:cNvSpPr/>
          <p:nvPr/>
        </p:nvSpPr>
        <p:spPr bwMode="auto">
          <a:xfrm>
            <a:off x="5474062" y="2569539"/>
            <a:ext cx="1503239" cy="708984"/>
          </a:xfrm>
          <a:prstGeom prst="rect">
            <a:avLst/>
          </a:prstGeom>
          <a:blipFill>
            <a:blip r:embed="rId6"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98E882FC-FD39-2B4A-8027-9171A98B560F}"/>
              </a:ext>
            </a:extLst>
          </p:cNvPr>
          <p:cNvSpPr/>
          <p:nvPr/>
        </p:nvSpPr>
        <p:spPr bwMode="auto">
          <a:xfrm>
            <a:off x="7127744" y="2569539"/>
            <a:ext cx="1503239" cy="708984"/>
          </a:xfrm>
          <a:prstGeom prst="rect">
            <a:avLst/>
          </a:prstGeom>
          <a:blipFill>
            <a:blip r:embed="rId7"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E9B72E29-2E48-3146-BD00-6E353FF1EAE9}"/>
              </a:ext>
            </a:extLst>
          </p:cNvPr>
          <p:cNvSpPr/>
          <p:nvPr/>
        </p:nvSpPr>
        <p:spPr bwMode="auto">
          <a:xfrm>
            <a:off x="2166290" y="513674"/>
            <a:ext cx="1496100" cy="697400"/>
          </a:xfrm>
          <a:prstGeom prst="rect">
            <a:avLst/>
          </a:prstGeom>
          <a:blipFill>
            <a:blip r:embed="rId8" cstate="print">
              <a:extLst>
                <a:ext uri="{28A0092B-C50C-407E-A947-70E740481C1C}">
                  <a14:useLocalDpi xmlns:a14="http://schemas.microsoft.com/office/drawing/2010/main"/>
                </a:ext>
              </a:extLst>
            </a:blip>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8169FD5-DE8D-9E45-AAB4-6A8565202B9C}"/>
              </a:ext>
            </a:extLst>
          </p:cNvPr>
          <p:cNvSpPr/>
          <p:nvPr/>
        </p:nvSpPr>
        <p:spPr bwMode="auto">
          <a:xfrm>
            <a:off x="3814238" y="511463"/>
            <a:ext cx="1518865" cy="708012"/>
          </a:xfrm>
          <a:prstGeom prst="rect">
            <a:avLst/>
          </a:prstGeom>
          <a:blipFill>
            <a:blip r:embed="rId9" cstate="print">
              <a:extLst>
                <a:ext uri="{28A0092B-C50C-407E-A947-70E740481C1C}">
                  <a14:useLocalDpi xmlns:a14="http://schemas.microsoft.com/office/drawing/2010/main"/>
                </a:ext>
              </a:extLst>
            </a:blip>
            <a:srcRect/>
            <a:stretch>
              <a:fillRect/>
            </a:stretch>
          </a:blip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0348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ns face&#10;&#10;Description automatically generated">
            <a:extLst>
              <a:ext uri="{FF2B5EF4-FFF2-40B4-BE49-F238E27FC236}">
                <a16:creationId xmlns:a16="http://schemas.microsoft.com/office/drawing/2014/main" id="{AD47089B-03C9-6144-B59A-79E0DB569777}"/>
              </a:ext>
            </a:extLst>
          </p:cNvPr>
          <p:cNvPicPr>
            <a:picLocks noChangeAspect="1"/>
          </p:cNvPicPr>
          <p:nvPr/>
        </p:nvPicPr>
        <p:blipFill rotWithShape="1">
          <a:blip r:embed="rId2"/>
          <a:srcRect t="5795" b="4616"/>
          <a:stretch/>
        </p:blipFill>
        <p:spPr>
          <a:xfrm>
            <a:off x="2117797" y="2758698"/>
            <a:ext cx="6088066" cy="1808240"/>
          </a:xfrm>
          <a:prstGeom prst="rect">
            <a:avLst/>
          </a:prstGeom>
        </p:spPr>
      </p:pic>
      <p:sp>
        <p:nvSpPr>
          <p:cNvPr id="441" name="Freeform 8"/>
          <p:cNvSpPr/>
          <p:nvPr/>
        </p:nvSpPr>
        <p:spPr>
          <a:xfrm>
            <a:off x="4134075" y="-72737"/>
            <a:ext cx="5093052" cy="4472480"/>
          </a:xfrm>
          <a:custGeom>
            <a:avLst/>
            <a:gdLst/>
            <a:ahLst/>
            <a:cxnLst>
              <a:cxn ang="0">
                <a:pos x="wd2" y="hd2"/>
              </a:cxn>
              <a:cxn ang="5400000">
                <a:pos x="wd2" y="hd2"/>
              </a:cxn>
              <a:cxn ang="10800000">
                <a:pos x="wd2" y="hd2"/>
              </a:cxn>
              <a:cxn ang="16200000">
                <a:pos x="wd2" y="hd2"/>
              </a:cxn>
            </a:cxnLst>
            <a:rect l="0" t="0" r="r" b="b"/>
            <a:pathLst>
              <a:path w="21600" h="21600" extrusionOk="0">
                <a:moveTo>
                  <a:pt x="1405" y="0"/>
                </a:moveTo>
                <a:lnTo>
                  <a:pt x="21600" y="0"/>
                </a:lnTo>
                <a:lnTo>
                  <a:pt x="21600" y="18008"/>
                </a:lnTo>
                <a:lnTo>
                  <a:pt x="21419" y="18196"/>
                </a:lnTo>
                <a:cubicBezTo>
                  <a:pt x="19156" y="20322"/>
                  <a:pt x="16255" y="21600"/>
                  <a:pt x="13092" y="21600"/>
                </a:cubicBezTo>
                <a:cubicBezTo>
                  <a:pt x="5861" y="21600"/>
                  <a:pt x="0" y="14925"/>
                  <a:pt x="0" y="6692"/>
                </a:cubicBezTo>
                <a:cubicBezTo>
                  <a:pt x="0" y="4634"/>
                  <a:pt x="366" y="2673"/>
                  <a:pt x="1029" y="889"/>
                </a:cubicBezTo>
                <a:close/>
              </a:path>
            </a:pathLst>
          </a:custGeom>
          <a:ln w="25400">
            <a:solidFill>
              <a:srgbClr val="001847">
                <a:alpha val="10000"/>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448" name="IBM GARAGE"/>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
        <p:nvSpPr>
          <p:cNvPr id="449" name="Innovation that transforms"/>
          <p:cNvSpPr txBox="1"/>
          <p:nvPr/>
        </p:nvSpPr>
        <p:spPr>
          <a:xfrm>
            <a:off x="266700" y="513205"/>
            <a:ext cx="8648700" cy="3154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nSpc>
                <a:spcPct val="90000"/>
              </a:lnSpc>
              <a:defRPr sz="3400">
                <a:solidFill>
                  <a:srgbClr val="000000"/>
                </a:solidFill>
                <a:latin typeface="IBM Plex Sans SemiBold"/>
                <a:ea typeface="IBM Plex Sans SemiBold"/>
                <a:cs typeface="IBM Plex Sans SemiBold"/>
                <a:sym typeface="IBM Plex Sans SemiBold"/>
              </a:defRPr>
            </a:lvl1pPr>
          </a:lstStyle>
          <a:p>
            <a:pPr defTabSz="576193">
              <a:lnSpc>
                <a:spcPct val="100000"/>
              </a:lnSpc>
            </a:pPr>
            <a:r>
              <a:rPr lang="en-US" sz="1800" b="1" dirty="0">
                <a:latin typeface="IBM Plex Sans" charset="0"/>
                <a:ea typeface=""/>
                <a:cs typeface=""/>
                <a:sym typeface="IBM Plex Sans"/>
              </a:rPr>
              <a:t>Digital Badges</a:t>
            </a:r>
          </a:p>
        </p:txBody>
      </p:sp>
      <p:sp>
        <p:nvSpPr>
          <p:cNvPr id="28" name="Rectangle 27">
            <a:extLst>
              <a:ext uri="{FF2B5EF4-FFF2-40B4-BE49-F238E27FC236}">
                <a16:creationId xmlns:a16="http://schemas.microsoft.com/office/drawing/2014/main" id="{31D12472-C2D5-D848-8E28-AC013ED37341}"/>
              </a:ext>
            </a:extLst>
          </p:cNvPr>
          <p:cNvSpPr/>
          <p:nvPr/>
        </p:nvSpPr>
        <p:spPr>
          <a:xfrm>
            <a:off x="2317152" y="995871"/>
            <a:ext cx="6547448" cy="923330"/>
          </a:xfrm>
          <a:prstGeom prst="rect">
            <a:avLst/>
          </a:prstGeom>
        </p:spPr>
        <p:txBody>
          <a:bodyPr wrap="square">
            <a:spAutoFit/>
          </a:bodyPr>
          <a:lstStyle/>
          <a:p>
            <a:pPr fontAlgn="base"/>
            <a:r>
              <a:rPr lang="en-US" sz="1500" dirty="0">
                <a:solidFill>
                  <a:srgbClr val="0432FF"/>
                </a:solidFill>
                <a:latin typeface="Arial" panose="020B0604020202020204" pitchFamily="34" charset="0"/>
                <a:cs typeface="Arial" panose="020B0604020202020204" pitchFamily="34" charset="0"/>
              </a:rPr>
              <a:t>IBM Digital Badges are reinventing how credentials are used to recognize </a:t>
            </a:r>
            <a:r>
              <a:rPr lang="en-US" sz="1500" b="1" dirty="0">
                <a:solidFill>
                  <a:srgbClr val="0432FF"/>
                </a:solidFill>
                <a:latin typeface="Arial" panose="020B0604020202020204" pitchFamily="34" charset="0"/>
                <a:cs typeface="Arial" panose="020B0604020202020204" pitchFamily="34" charset="0"/>
              </a:rPr>
              <a:t>acquired skills</a:t>
            </a:r>
            <a:r>
              <a:rPr lang="en-US" sz="1500" dirty="0">
                <a:solidFill>
                  <a:srgbClr val="0432FF"/>
                </a:solidFill>
                <a:latin typeface="Arial" panose="020B0604020202020204" pitchFamily="34" charset="0"/>
                <a:cs typeface="Arial" panose="020B0604020202020204" pitchFamily="34" charset="0"/>
              </a:rPr>
              <a:t>.</a:t>
            </a:r>
          </a:p>
          <a:p>
            <a:pPr fontAlgn="base"/>
            <a:endParaRPr lang="en-US" sz="1200" dirty="0">
              <a:solidFill>
                <a:srgbClr val="323232"/>
              </a:solidFill>
              <a:latin typeface="Arial" panose="020B0604020202020204" pitchFamily="34" charset="0"/>
              <a:cs typeface="Arial" panose="020B0604020202020204" pitchFamily="34" charset="0"/>
            </a:endParaRPr>
          </a:p>
          <a:p>
            <a:pPr fontAlgn="base"/>
            <a:r>
              <a:rPr lang="en-US" sz="1200" b="1" dirty="0">
                <a:latin typeface="Arial" panose="020B0604020202020204" pitchFamily="34" charset="0"/>
                <a:cs typeface="Arial" panose="020B0604020202020204" pitchFamily="34" charset="0"/>
              </a:rPr>
              <a:t>Earn Badges as you take our courses. Digital certificates are available on all the tracks.</a:t>
            </a:r>
            <a:endParaRPr lang="en-US" sz="1200" b="1" i="0" u="none" strike="noStrike" dirty="0">
              <a:effectLst/>
              <a:latin typeface="Arial" panose="020B0604020202020204" pitchFamily="34" charset="0"/>
              <a:cs typeface="Arial" panose="020B0604020202020204" pitchFamily="34" charset="0"/>
            </a:endParaRPr>
          </a:p>
        </p:txBody>
      </p:sp>
      <p:sp>
        <p:nvSpPr>
          <p:cNvPr id="31" name="Text Placeholder 4">
            <a:extLst>
              <a:ext uri="{FF2B5EF4-FFF2-40B4-BE49-F238E27FC236}">
                <a16:creationId xmlns:a16="http://schemas.microsoft.com/office/drawing/2014/main" id="{5CFA10FA-4DBC-D44B-BC65-5B2A5D144EDC}"/>
              </a:ext>
            </a:extLst>
          </p:cNvPr>
          <p:cNvSpPr txBox="1">
            <a:spLocks/>
          </p:cNvSpPr>
          <p:nvPr/>
        </p:nvSpPr>
        <p:spPr>
          <a:xfrm>
            <a:off x="266700" y="1766094"/>
            <a:ext cx="1837944" cy="3252216"/>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r>
              <a:rPr lang="en-US" sz="1800" b="1" kern="0" dirty="0">
                <a:latin typeface="Arial" panose="020B0604020202020204" pitchFamily="34" charset="0"/>
                <a:cs typeface="Arial" panose="020B0604020202020204" pitchFamily="34" charset="0"/>
              </a:rPr>
              <a:t>Industry recognized </a:t>
            </a:r>
            <a:r>
              <a:rPr lang="en-US" sz="1800" b="1" kern="0" dirty="0">
                <a:solidFill>
                  <a:srgbClr val="003FF4"/>
                </a:solidFill>
                <a:latin typeface="Arial" panose="020B0604020202020204" pitchFamily="34" charset="0"/>
                <a:cs typeface="Arial" panose="020B0604020202020204" pitchFamily="34" charset="0"/>
              </a:rPr>
              <a:t>digital certificates</a:t>
            </a:r>
            <a:r>
              <a:rPr lang="en-US" sz="1800" b="1" kern="0" dirty="0">
                <a:latin typeface="Arial" panose="020B0604020202020204" pitchFamily="34" charset="0"/>
                <a:cs typeface="Arial" panose="020B0604020202020204" pitchFamily="34" charset="0"/>
              </a:rPr>
              <a:t> </a:t>
            </a:r>
            <a:endParaRPr lang="en-US" sz="1800" kern="0" dirty="0">
              <a:solidFill>
                <a:srgbClr val="000000"/>
              </a:solidFill>
              <a:latin typeface="Arial" panose="020B0604020202020204" pitchFamily="34" charset="0"/>
              <a:cs typeface="Arial" panose="020B0604020202020204" pitchFamily="34" charset="0"/>
            </a:endParaRPr>
          </a:p>
          <a:p>
            <a:pPr defTabSz="914400">
              <a:spcAft>
                <a:spcPts val="600"/>
              </a:spcAft>
              <a:buClr>
                <a:srgbClr val="44546A"/>
              </a:buClr>
              <a:buSzPct val="25000"/>
            </a:pPr>
            <a:endParaRPr lang="en-US" sz="1200" kern="0" dirty="0">
              <a:latin typeface="Arial" panose="020B0604020202020204" pitchFamily="34" charset="0"/>
              <a:ea typeface="IBM Eliot Sans" charset="0"/>
              <a:cs typeface="Arial" panose="020B0604020202020204" pitchFamily="34" charset="0"/>
              <a:sym typeface="Helvetica Neue"/>
            </a:endParaRPr>
          </a:p>
          <a:p>
            <a:pPr defTabSz="914400">
              <a:spcAft>
                <a:spcPts val="600"/>
              </a:spcAft>
              <a:buClr>
                <a:srgbClr val="44546A"/>
              </a:buClr>
              <a:buSzPct val="25000"/>
            </a:pPr>
            <a:endParaRPr lang="en-US" sz="100" kern="0" dirty="0">
              <a:latin typeface="Arial" panose="020B0604020202020204" pitchFamily="34" charset="0"/>
              <a:ea typeface="IBM Eliot Sans" charset="0"/>
              <a:cs typeface="Arial" panose="020B0604020202020204" pitchFamily="34" charset="0"/>
              <a:sym typeface="Helvetica Neue"/>
            </a:endParaRPr>
          </a:p>
          <a:p>
            <a:pPr defTabSz="914400">
              <a:spcAft>
                <a:spcPts val="600"/>
              </a:spcAft>
              <a:buClr>
                <a:srgbClr val="44546A"/>
              </a:buClr>
              <a:buSzPct val="25000"/>
            </a:pPr>
            <a:r>
              <a:rPr lang="en-US" sz="1200" kern="0" dirty="0">
                <a:latin typeface="Arial" panose="020B0604020202020204" pitchFamily="34" charset="0"/>
                <a:ea typeface="IBM Eliot Sans" charset="0"/>
                <a:cs typeface="Arial" panose="020B0604020202020204" pitchFamily="34" charset="0"/>
                <a:sym typeface="Helvetica Neue"/>
              </a:rPr>
              <a:t>Jointly issued by market leaders </a:t>
            </a:r>
            <a:r>
              <a:rPr lang="en-US" sz="1200" b="1" kern="0" dirty="0">
                <a:latin typeface="Arial" panose="020B0604020202020204" pitchFamily="34" charset="0"/>
                <a:ea typeface="IBM Eliot Sans" charset="0"/>
                <a:cs typeface="Arial" panose="020B0604020202020204" pitchFamily="34" charset="0"/>
                <a:sym typeface="Helvetica Neue"/>
              </a:rPr>
              <a:t>IBM</a:t>
            </a:r>
            <a:r>
              <a:rPr lang="en-US" sz="1200" kern="0" dirty="0">
                <a:latin typeface="Arial" panose="020B0604020202020204" pitchFamily="34" charset="0"/>
                <a:ea typeface="IBM Eliot Sans" charset="0"/>
                <a:cs typeface="Arial" panose="020B0604020202020204" pitchFamily="34" charset="0"/>
                <a:sym typeface="Helvetica Neue"/>
              </a:rPr>
              <a:t> and </a:t>
            </a:r>
            <a:r>
              <a:rPr lang="en-US" sz="1200" b="1" kern="0" dirty="0" err="1">
                <a:latin typeface="Arial" panose="020B0604020202020204" pitchFamily="34" charset="0"/>
                <a:ea typeface="IBM Eliot Sans" charset="0"/>
                <a:cs typeface="Arial" panose="020B0604020202020204" pitchFamily="34" charset="0"/>
                <a:sym typeface="Helvetica Neue"/>
              </a:rPr>
              <a:t>Credly</a:t>
            </a:r>
            <a:endParaRPr lang="en-US" sz="1200" b="1" kern="0" dirty="0">
              <a:latin typeface="Arial" panose="020B0604020202020204" pitchFamily="34" charset="0"/>
              <a:cs typeface="Arial" panose="020B0604020202020204" pitchFamily="34" charset="0"/>
              <a:sym typeface="Helvetica Neue"/>
            </a:endParaRPr>
          </a:p>
          <a:p>
            <a:pPr defTabSz="914400">
              <a:buClr>
                <a:srgbClr val="000000"/>
              </a:buClr>
            </a:pPr>
            <a:endParaRPr lang="en-US" sz="1000" kern="0" dirty="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C5954861-78FC-F14A-A1FB-E79CBE65BD58}"/>
              </a:ext>
            </a:extLst>
          </p:cNvPr>
          <p:cNvSpPr/>
          <p:nvPr/>
        </p:nvSpPr>
        <p:spPr>
          <a:xfrm>
            <a:off x="2311069" y="2114807"/>
            <a:ext cx="5138602" cy="5078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Gain access to </a:t>
            </a:r>
            <a:r>
              <a:rPr lang="en-US" b="1" dirty="0">
                <a:latin typeface="Arial" panose="020B0604020202020204" pitchFamily="34" charset="0"/>
                <a:cs typeface="Arial" panose="020B0604020202020204" pitchFamily="34" charset="0"/>
              </a:rPr>
              <a:t>IBM Talent Match</a:t>
            </a:r>
            <a:r>
              <a:rPr lang="en-US" dirty="0">
                <a:latin typeface="Arial" panose="020B0604020202020204" pitchFamily="34" charset="0"/>
                <a:cs typeface="Arial" panose="020B0604020202020204" pitchFamily="34" charset="0"/>
              </a:rPr>
              <a:t>, directly connecting IBM customers and Business Partners with verified, skilled talent.</a:t>
            </a:r>
          </a:p>
        </p:txBody>
      </p:sp>
      <p:grpSp>
        <p:nvGrpSpPr>
          <p:cNvPr id="37" name="Group 36">
            <a:extLst>
              <a:ext uri="{FF2B5EF4-FFF2-40B4-BE49-F238E27FC236}">
                <a16:creationId xmlns:a16="http://schemas.microsoft.com/office/drawing/2014/main" id="{1A0A4481-EDE8-404F-A4AA-6CCA9635BBAC}"/>
              </a:ext>
            </a:extLst>
          </p:cNvPr>
          <p:cNvGrpSpPr/>
          <p:nvPr/>
        </p:nvGrpSpPr>
        <p:grpSpPr>
          <a:xfrm>
            <a:off x="7050156" y="245166"/>
            <a:ext cx="2093841" cy="407106"/>
            <a:chOff x="6659199" y="231646"/>
            <a:chExt cx="2484799" cy="420626"/>
          </a:xfrm>
        </p:grpSpPr>
        <p:sp>
          <p:nvSpPr>
            <p:cNvPr id="38" name="Rectangle 37">
              <a:extLst>
                <a:ext uri="{FF2B5EF4-FFF2-40B4-BE49-F238E27FC236}">
                  <a16:creationId xmlns:a16="http://schemas.microsoft.com/office/drawing/2014/main" id="{7CB760BB-97B9-B44D-B79B-E0D84E29B1D4}"/>
                </a:ext>
              </a:extLst>
            </p:cNvPr>
            <p:cNvSpPr/>
            <p:nvPr/>
          </p:nvSpPr>
          <p:spPr>
            <a:xfrm>
              <a:off x="6822832" y="231648"/>
              <a:ext cx="2321166" cy="420624"/>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Triangle 38">
              <a:extLst>
                <a:ext uri="{FF2B5EF4-FFF2-40B4-BE49-F238E27FC236}">
                  <a16:creationId xmlns:a16="http://schemas.microsoft.com/office/drawing/2014/main" id="{ADBE7413-2661-5242-B29C-DB501395D8E5}"/>
                </a:ext>
              </a:extLst>
            </p:cNvPr>
            <p:cNvSpPr/>
            <p:nvPr/>
          </p:nvSpPr>
          <p:spPr bwMode="auto">
            <a:xfrm rot="16200000">
              <a:off x="6530703" y="360142"/>
              <a:ext cx="420625" cy="163634"/>
            </a:xfrm>
            <a:prstGeom prst="triangl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40" name="Group 39">
            <a:extLst>
              <a:ext uri="{FF2B5EF4-FFF2-40B4-BE49-F238E27FC236}">
                <a16:creationId xmlns:a16="http://schemas.microsoft.com/office/drawing/2014/main" id="{AAB39BF0-7402-E94F-B85E-9A5B98312851}"/>
              </a:ext>
            </a:extLst>
          </p:cNvPr>
          <p:cNvGrpSpPr/>
          <p:nvPr/>
        </p:nvGrpSpPr>
        <p:grpSpPr>
          <a:xfrm>
            <a:off x="7050155" y="320948"/>
            <a:ext cx="1938227" cy="269304"/>
            <a:chOff x="6883548" y="291399"/>
            <a:chExt cx="1938227" cy="269304"/>
          </a:xfrm>
        </p:grpSpPr>
        <p:sp>
          <p:nvSpPr>
            <p:cNvPr id="41" name="Rectangle 40">
              <a:extLst>
                <a:ext uri="{FF2B5EF4-FFF2-40B4-BE49-F238E27FC236}">
                  <a16:creationId xmlns:a16="http://schemas.microsoft.com/office/drawing/2014/main" id="{37265E04-0437-F84D-BAE8-6D6FBD19ACE4}"/>
                </a:ext>
              </a:extLst>
            </p:cNvPr>
            <p:cNvSpPr/>
            <p:nvPr/>
          </p:nvSpPr>
          <p:spPr>
            <a:xfrm>
              <a:off x="6883548" y="291399"/>
              <a:ext cx="1658244" cy="269304"/>
            </a:xfrm>
            <a:prstGeom prst="rect">
              <a:avLst/>
            </a:prstGeom>
          </p:spPr>
          <p:txBody>
            <a:bodyPr wrap="square">
              <a:spAutoFit/>
            </a:bodyPr>
            <a:lstStyle/>
            <a:p>
              <a:pPr algn="r"/>
              <a:r>
                <a:rPr lang="en-US" sz="1150" dirty="0">
                  <a:solidFill>
                    <a:schemeClr val="bg1"/>
                  </a:solidFill>
                  <a:latin typeface="Arial" panose="020B0604020202020204" pitchFamily="34" charset="0"/>
                  <a:ea typeface="Helvetica Neue Medium" charset="0"/>
                  <a:cs typeface="Arial" panose="020B0604020202020204" pitchFamily="34" charset="0"/>
                </a:rPr>
                <a:t>IBM</a:t>
              </a:r>
              <a:r>
                <a:rPr lang="en-US" sz="1150" b="1" dirty="0">
                  <a:solidFill>
                    <a:schemeClr val="bg1"/>
                  </a:solidFill>
                  <a:latin typeface="Arial" panose="020B0604020202020204" pitchFamily="34" charset="0"/>
                  <a:ea typeface="Helvetica Neue Medium" charset="0"/>
                  <a:cs typeface="Arial" panose="020B0604020202020204" pitchFamily="34" charset="0"/>
                </a:rPr>
                <a:t> Skills Academy </a:t>
              </a:r>
            </a:p>
          </p:txBody>
        </p:sp>
        <p:grpSp>
          <p:nvGrpSpPr>
            <p:cNvPr id="42" name="Group 41">
              <a:extLst>
                <a:ext uri="{FF2B5EF4-FFF2-40B4-BE49-F238E27FC236}">
                  <a16:creationId xmlns:a16="http://schemas.microsoft.com/office/drawing/2014/main" id="{ACD3A366-90B3-C144-8095-7DAE7461642A}"/>
                </a:ext>
              </a:extLst>
            </p:cNvPr>
            <p:cNvGrpSpPr/>
            <p:nvPr/>
          </p:nvGrpSpPr>
          <p:grpSpPr>
            <a:xfrm>
              <a:off x="8499437" y="349473"/>
              <a:ext cx="322338" cy="146466"/>
              <a:chOff x="19373998" y="1283498"/>
              <a:chExt cx="3688862" cy="1676171"/>
            </a:xfrm>
            <a:solidFill>
              <a:schemeClr val="tx1"/>
            </a:solidFill>
            <a:effectLst>
              <a:outerShdw blurRad="50800" algn="ctr" rotWithShape="0">
                <a:srgbClr val="357AFF"/>
              </a:outerShdw>
            </a:effectLst>
          </p:grpSpPr>
          <p:sp>
            <p:nvSpPr>
              <p:cNvPr id="44" name="Chevron 43">
                <a:extLst>
                  <a:ext uri="{FF2B5EF4-FFF2-40B4-BE49-F238E27FC236}">
                    <a16:creationId xmlns:a16="http://schemas.microsoft.com/office/drawing/2014/main" id="{8218622A-5787-704B-A6F0-EB9553D68D9A}"/>
                  </a:ext>
                </a:extLst>
              </p:cNvPr>
              <p:cNvSpPr/>
              <p:nvPr/>
            </p:nvSpPr>
            <p:spPr>
              <a:xfrm>
                <a:off x="19373999" y="1283498"/>
                <a:ext cx="1676171" cy="1676171"/>
              </a:xfrm>
              <a:prstGeom prst="chevron">
                <a:avLst/>
              </a:prstGeom>
              <a:noFill/>
              <a:ln w="3175" cap="flat" cmpd="sng" algn="ctr">
                <a:solidFill>
                  <a:schemeClr val="bg1"/>
                </a:solidFill>
                <a:prstDash val="solid"/>
                <a:miter lim="800000"/>
              </a:ln>
              <a:effectLst>
                <a:outerShdw blurRad="63500" sx="102000" sy="102000" algn="ctr" rotWithShape="0">
                  <a:prstClr val="black">
                    <a:alpha val="40000"/>
                  </a:prstClr>
                </a:outerShdw>
              </a:effectLst>
            </p:spPr>
            <p:txBody>
              <a:bodyPr rtlCol="0" anchor="ctr"/>
              <a:lstStyle/>
              <a:p>
                <a:pPr algn="r" defTabSz="2438430" hangingPunct="1">
                  <a:defRPr/>
                </a:pPr>
                <a:endParaRPr lang="en-US" sz="1600">
                  <a:solidFill>
                    <a:schemeClr val="bg1"/>
                  </a:solidFill>
                  <a:latin typeface="Calibri"/>
                  <a:ea typeface=""/>
                  <a:cs typeface=""/>
                </a:endParaRPr>
              </a:p>
            </p:txBody>
          </p:sp>
          <p:sp>
            <p:nvSpPr>
              <p:cNvPr id="47" name="Chevron 46">
                <a:extLst>
                  <a:ext uri="{FF2B5EF4-FFF2-40B4-BE49-F238E27FC236}">
                    <a16:creationId xmlns:a16="http://schemas.microsoft.com/office/drawing/2014/main" id="{256EB706-F8D6-0A46-B643-96E88448793D}"/>
                  </a:ext>
                </a:extLst>
              </p:cNvPr>
              <p:cNvSpPr/>
              <p:nvPr/>
            </p:nvSpPr>
            <p:spPr>
              <a:xfrm>
                <a:off x="20552560" y="1283498"/>
                <a:ext cx="1676171" cy="1676171"/>
              </a:xfrm>
              <a:prstGeom prst="chevron">
                <a:avLst/>
              </a:prstGeom>
              <a:grpFill/>
              <a:ln w="3175" cap="flat" cmpd="sng" algn="ctr">
                <a:solidFill>
                  <a:schemeClr val="bg1"/>
                </a:solidFill>
                <a:prstDash val="solid"/>
                <a:miter lim="800000"/>
              </a:ln>
              <a:effectLst/>
            </p:spPr>
            <p:txBody>
              <a:bodyPr rtlCol="0" anchor="ctr"/>
              <a:lstStyle/>
              <a:p>
                <a:pPr algn="r" defTabSz="2438430" hangingPunct="1">
                  <a:defRPr/>
                </a:pPr>
                <a:endParaRPr lang="en-US" sz="1600">
                  <a:solidFill>
                    <a:schemeClr val="bg1"/>
                  </a:solidFill>
                  <a:latin typeface="Calibri"/>
                  <a:ea typeface=""/>
                  <a:cs typeface=""/>
                </a:endParaRPr>
              </a:p>
            </p:txBody>
          </p:sp>
          <p:sp>
            <p:nvSpPr>
              <p:cNvPr id="48" name="Chevron 47">
                <a:extLst>
                  <a:ext uri="{FF2B5EF4-FFF2-40B4-BE49-F238E27FC236}">
                    <a16:creationId xmlns:a16="http://schemas.microsoft.com/office/drawing/2014/main" id="{0A853BB5-3478-9E45-BA6B-3F0C0A9CF658}"/>
                  </a:ext>
                </a:extLst>
              </p:cNvPr>
              <p:cNvSpPr/>
              <p:nvPr/>
            </p:nvSpPr>
            <p:spPr>
              <a:xfrm flipH="1">
                <a:off x="21386689" y="1283498"/>
                <a:ext cx="1676171" cy="1676171"/>
              </a:xfrm>
              <a:prstGeom prst="chevron">
                <a:avLst/>
              </a:prstGeom>
              <a:solidFill>
                <a:srgbClr val="0044CC">
                  <a:alpha val="76078"/>
                </a:srgbClr>
              </a:solidFill>
              <a:ln w="3175" cap="flat" cmpd="sng" algn="ctr">
                <a:solidFill>
                  <a:schemeClr val="bg1"/>
                </a:solidFill>
                <a:prstDash val="solid"/>
                <a:miter lim="800000"/>
              </a:ln>
              <a:effectLst/>
            </p:spPr>
            <p:txBody>
              <a:bodyPr rtlCol="0" anchor="ctr"/>
              <a:lstStyle/>
              <a:p>
                <a:pPr algn="r" defTabSz="2438430" hangingPunct="1">
                  <a:defRPr/>
                </a:pPr>
                <a:endParaRPr lang="en-US" sz="1600">
                  <a:solidFill>
                    <a:schemeClr val="bg1"/>
                  </a:solidFill>
                  <a:latin typeface="Calibri"/>
                  <a:ea typeface=""/>
                  <a:cs typeface=""/>
                </a:endParaRPr>
              </a:p>
            </p:txBody>
          </p:sp>
        </p:grpSp>
      </p:grpSp>
    </p:spTree>
    <p:extLst>
      <p:ext uri="{BB962C8B-B14F-4D97-AF65-F5344CB8AC3E}">
        <p14:creationId xmlns:p14="http://schemas.microsoft.com/office/powerpoint/2010/main" val="31875856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Freeform 8"/>
          <p:cNvSpPr/>
          <p:nvPr/>
        </p:nvSpPr>
        <p:spPr>
          <a:xfrm>
            <a:off x="4134075" y="-72737"/>
            <a:ext cx="5093052" cy="4472480"/>
          </a:xfrm>
          <a:custGeom>
            <a:avLst/>
            <a:gdLst/>
            <a:ahLst/>
            <a:cxnLst>
              <a:cxn ang="0">
                <a:pos x="wd2" y="hd2"/>
              </a:cxn>
              <a:cxn ang="5400000">
                <a:pos x="wd2" y="hd2"/>
              </a:cxn>
              <a:cxn ang="10800000">
                <a:pos x="wd2" y="hd2"/>
              </a:cxn>
              <a:cxn ang="16200000">
                <a:pos x="wd2" y="hd2"/>
              </a:cxn>
            </a:cxnLst>
            <a:rect l="0" t="0" r="r" b="b"/>
            <a:pathLst>
              <a:path w="21600" h="21600" extrusionOk="0">
                <a:moveTo>
                  <a:pt x="1405" y="0"/>
                </a:moveTo>
                <a:lnTo>
                  <a:pt x="21600" y="0"/>
                </a:lnTo>
                <a:lnTo>
                  <a:pt x="21600" y="18008"/>
                </a:lnTo>
                <a:lnTo>
                  <a:pt x="21419" y="18196"/>
                </a:lnTo>
                <a:cubicBezTo>
                  <a:pt x="19156" y="20322"/>
                  <a:pt x="16255" y="21600"/>
                  <a:pt x="13092" y="21600"/>
                </a:cubicBezTo>
                <a:cubicBezTo>
                  <a:pt x="5861" y="21600"/>
                  <a:pt x="0" y="14925"/>
                  <a:pt x="0" y="6692"/>
                </a:cubicBezTo>
                <a:cubicBezTo>
                  <a:pt x="0" y="4634"/>
                  <a:pt x="366" y="2673"/>
                  <a:pt x="1029" y="889"/>
                </a:cubicBezTo>
                <a:close/>
              </a:path>
            </a:pathLst>
          </a:custGeom>
          <a:ln w="25400">
            <a:solidFill>
              <a:srgbClr val="001847">
                <a:alpha val="10000"/>
              </a:srgbClr>
            </a:solidFill>
            <a:miter/>
          </a:ln>
        </p:spPr>
        <p:txBody>
          <a:bodyPr tIns="34290" bIns="34290" anchor="ctr"/>
          <a:lstStyle/>
          <a:p>
            <a:pPr algn="ctr" defTabSz="685748">
              <a:defRPr sz="3600">
                <a:solidFill>
                  <a:srgbClr val="FFFFFF"/>
                </a:solidFill>
                <a:latin typeface="Helvetica"/>
                <a:ea typeface="Helvetica"/>
                <a:cs typeface="Helvetica"/>
                <a:sym typeface="Helvetica"/>
              </a:defRPr>
            </a:pPr>
            <a:endParaRPr>
              <a:solidFill>
                <a:srgbClr val="FFFFFF"/>
              </a:solidFill>
              <a:latin typeface="Helvetica"/>
              <a:ea typeface="Helvetica"/>
              <a:cs typeface="Helvetica"/>
              <a:sym typeface="Helvetica"/>
            </a:endParaRPr>
          </a:p>
        </p:txBody>
      </p:sp>
      <p:sp>
        <p:nvSpPr>
          <p:cNvPr id="448" name="IBM GARAGE"/>
          <p:cNvSpPr/>
          <p:nvPr/>
        </p:nvSpPr>
        <p:spPr>
          <a:xfrm>
            <a:off x="266700" y="200550"/>
            <a:ext cx="2634072" cy="22807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r>
              <a:rPr sz="506" dirty="0"/>
              <a:t>IBM</a:t>
            </a:r>
            <a:r>
              <a:rPr lang="en-US" sz="506" dirty="0"/>
              <a:t> SKILLS ACADEMY</a:t>
            </a:r>
            <a:endParaRPr sz="506" dirty="0"/>
          </a:p>
        </p:txBody>
      </p:sp>
      <p:sp>
        <p:nvSpPr>
          <p:cNvPr id="449" name="Innovation that transforms"/>
          <p:cNvSpPr txBox="1"/>
          <p:nvPr/>
        </p:nvSpPr>
        <p:spPr>
          <a:xfrm>
            <a:off x="266700" y="513205"/>
            <a:ext cx="8648700" cy="3154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b">
            <a:spAutoFit/>
          </a:bodyPr>
          <a:lstStyle>
            <a:lvl1pPr>
              <a:lnSpc>
                <a:spcPct val="90000"/>
              </a:lnSpc>
              <a:defRPr sz="3400">
                <a:solidFill>
                  <a:srgbClr val="000000"/>
                </a:solidFill>
                <a:latin typeface="IBM Plex Sans SemiBold"/>
                <a:ea typeface="IBM Plex Sans SemiBold"/>
                <a:cs typeface="IBM Plex Sans SemiBold"/>
                <a:sym typeface="IBM Plex Sans SemiBold"/>
              </a:defRPr>
            </a:lvl1pPr>
          </a:lstStyle>
          <a:p>
            <a:pPr defTabSz="576193">
              <a:lnSpc>
                <a:spcPct val="100000"/>
              </a:lnSpc>
            </a:pPr>
            <a:r>
              <a:rPr lang="en-US" sz="1800" b="1" dirty="0">
                <a:latin typeface="IBM Plex Sans" charset="0"/>
                <a:ea typeface=""/>
                <a:cs typeface=""/>
                <a:sym typeface="IBM Plex Sans"/>
              </a:rPr>
              <a:t>Instructor Workshop</a:t>
            </a:r>
          </a:p>
        </p:txBody>
      </p:sp>
      <p:grpSp>
        <p:nvGrpSpPr>
          <p:cNvPr id="37" name="Group 36">
            <a:extLst>
              <a:ext uri="{FF2B5EF4-FFF2-40B4-BE49-F238E27FC236}">
                <a16:creationId xmlns:a16="http://schemas.microsoft.com/office/drawing/2014/main" id="{1A0A4481-EDE8-404F-A4AA-6CCA9635BBAC}"/>
              </a:ext>
            </a:extLst>
          </p:cNvPr>
          <p:cNvGrpSpPr/>
          <p:nvPr/>
        </p:nvGrpSpPr>
        <p:grpSpPr>
          <a:xfrm>
            <a:off x="7050156" y="245166"/>
            <a:ext cx="2093841" cy="407106"/>
            <a:chOff x="6659199" y="231646"/>
            <a:chExt cx="2484799" cy="420626"/>
          </a:xfrm>
        </p:grpSpPr>
        <p:sp>
          <p:nvSpPr>
            <p:cNvPr id="38" name="Rectangle 37">
              <a:extLst>
                <a:ext uri="{FF2B5EF4-FFF2-40B4-BE49-F238E27FC236}">
                  <a16:creationId xmlns:a16="http://schemas.microsoft.com/office/drawing/2014/main" id="{7CB760BB-97B9-B44D-B79B-E0D84E29B1D4}"/>
                </a:ext>
              </a:extLst>
            </p:cNvPr>
            <p:cNvSpPr/>
            <p:nvPr/>
          </p:nvSpPr>
          <p:spPr>
            <a:xfrm>
              <a:off x="6822832" y="231648"/>
              <a:ext cx="2321166" cy="420624"/>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Triangle 38">
              <a:extLst>
                <a:ext uri="{FF2B5EF4-FFF2-40B4-BE49-F238E27FC236}">
                  <a16:creationId xmlns:a16="http://schemas.microsoft.com/office/drawing/2014/main" id="{ADBE7413-2661-5242-B29C-DB501395D8E5}"/>
                </a:ext>
              </a:extLst>
            </p:cNvPr>
            <p:cNvSpPr/>
            <p:nvPr/>
          </p:nvSpPr>
          <p:spPr bwMode="auto">
            <a:xfrm rot="16200000">
              <a:off x="6530703" y="360142"/>
              <a:ext cx="420625" cy="163634"/>
            </a:xfrm>
            <a:prstGeom prst="triangl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grpSp>
        <p:nvGrpSpPr>
          <p:cNvPr id="40" name="Group 39">
            <a:extLst>
              <a:ext uri="{FF2B5EF4-FFF2-40B4-BE49-F238E27FC236}">
                <a16:creationId xmlns:a16="http://schemas.microsoft.com/office/drawing/2014/main" id="{AAB39BF0-7402-E94F-B85E-9A5B98312851}"/>
              </a:ext>
            </a:extLst>
          </p:cNvPr>
          <p:cNvGrpSpPr/>
          <p:nvPr/>
        </p:nvGrpSpPr>
        <p:grpSpPr>
          <a:xfrm>
            <a:off x="7050155" y="320948"/>
            <a:ext cx="1938227" cy="269304"/>
            <a:chOff x="6883548" y="291399"/>
            <a:chExt cx="1938227" cy="269304"/>
          </a:xfrm>
        </p:grpSpPr>
        <p:sp>
          <p:nvSpPr>
            <p:cNvPr id="41" name="Rectangle 40">
              <a:extLst>
                <a:ext uri="{FF2B5EF4-FFF2-40B4-BE49-F238E27FC236}">
                  <a16:creationId xmlns:a16="http://schemas.microsoft.com/office/drawing/2014/main" id="{37265E04-0437-F84D-BAE8-6D6FBD19ACE4}"/>
                </a:ext>
              </a:extLst>
            </p:cNvPr>
            <p:cNvSpPr/>
            <p:nvPr/>
          </p:nvSpPr>
          <p:spPr>
            <a:xfrm>
              <a:off x="6883548" y="291399"/>
              <a:ext cx="1658244" cy="269304"/>
            </a:xfrm>
            <a:prstGeom prst="rect">
              <a:avLst/>
            </a:prstGeom>
          </p:spPr>
          <p:txBody>
            <a:bodyPr wrap="square">
              <a:spAutoFit/>
            </a:bodyPr>
            <a:lstStyle/>
            <a:p>
              <a:pPr algn="r"/>
              <a:r>
                <a:rPr lang="en-US" sz="1150" dirty="0">
                  <a:solidFill>
                    <a:schemeClr val="bg1"/>
                  </a:solidFill>
                  <a:latin typeface="Arial" panose="020B0604020202020204" pitchFamily="34" charset="0"/>
                  <a:ea typeface="Helvetica Neue Medium" charset="0"/>
                  <a:cs typeface="Arial" panose="020B0604020202020204" pitchFamily="34" charset="0"/>
                </a:rPr>
                <a:t>IBM</a:t>
              </a:r>
              <a:r>
                <a:rPr lang="en-US" sz="1150" b="1" dirty="0">
                  <a:solidFill>
                    <a:schemeClr val="bg1"/>
                  </a:solidFill>
                  <a:latin typeface="Arial" panose="020B0604020202020204" pitchFamily="34" charset="0"/>
                  <a:ea typeface="Helvetica Neue Medium" charset="0"/>
                  <a:cs typeface="Arial" panose="020B0604020202020204" pitchFamily="34" charset="0"/>
                </a:rPr>
                <a:t> Skills Academy </a:t>
              </a:r>
            </a:p>
          </p:txBody>
        </p:sp>
        <p:grpSp>
          <p:nvGrpSpPr>
            <p:cNvPr id="42" name="Group 41">
              <a:extLst>
                <a:ext uri="{FF2B5EF4-FFF2-40B4-BE49-F238E27FC236}">
                  <a16:creationId xmlns:a16="http://schemas.microsoft.com/office/drawing/2014/main" id="{ACD3A366-90B3-C144-8095-7DAE7461642A}"/>
                </a:ext>
              </a:extLst>
            </p:cNvPr>
            <p:cNvGrpSpPr/>
            <p:nvPr/>
          </p:nvGrpSpPr>
          <p:grpSpPr>
            <a:xfrm>
              <a:off x="8499437" y="349473"/>
              <a:ext cx="322338" cy="146466"/>
              <a:chOff x="19373998" y="1283498"/>
              <a:chExt cx="3688862" cy="1676171"/>
            </a:xfrm>
            <a:solidFill>
              <a:schemeClr val="tx1"/>
            </a:solidFill>
            <a:effectLst>
              <a:outerShdw blurRad="50800" algn="ctr" rotWithShape="0">
                <a:srgbClr val="357AFF"/>
              </a:outerShdw>
            </a:effectLst>
          </p:grpSpPr>
          <p:sp>
            <p:nvSpPr>
              <p:cNvPr id="44" name="Chevron 43">
                <a:extLst>
                  <a:ext uri="{FF2B5EF4-FFF2-40B4-BE49-F238E27FC236}">
                    <a16:creationId xmlns:a16="http://schemas.microsoft.com/office/drawing/2014/main" id="{8218622A-5787-704B-A6F0-EB9553D68D9A}"/>
                  </a:ext>
                </a:extLst>
              </p:cNvPr>
              <p:cNvSpPr/>
              <p:nvPr/>
            </p:nvSpPr>
            <p:spPr>
              <a:xfrm>
                <a:off x="19373999" y="1283498"/>
                <a:ext cx="1676171" cy="1676171"/>
              </a:xfrm>
              <a:prstGeom prst="chevron">
                <a:avLst/>
              </a:prstGeom>
              <a:noFill/>
              <a:ln w="3175" cap="flat" cmpd="sng" algn="ctr">
                <a:solidFill>
                  <a:schemeClr val="bg1"/>
                </a:solidFill>
                <a:prstDash val="solid"/>
                <a:miter lim="800000"/>
              </a:ln>
              <a:effectLst>
                <a:outerShdw blurRad="63500" sx="102000" sy="102000" algn="ctr" rotWithShape="0">
                  <a:prstClr val="black">
                    <a:alpha val="40000"/>
                  </a:prstClr>
                </a:outerShdw>
              </a:effectLst>
            </p:spPr>
            <p:txBody>
              <a:bodyPr rtlCol="0" anchor="ctr"/>
              <a:lstStyle/>
              <a:p>
                <a:pPr algn="r" defTabSz="2438430" hangingPunct="1">
                  <a:defRPr/>
                </a:pPr>
                <a:endParaRPr lang="en-US" sz="1600">
                  <a:solidFill>
                    <a:schemeClr val="bg1"/>
                  </a:solidFill>
                  <a:latin typeface="Calibri"/>
                  <a:ea typeface=""/>
                  <a:cs typeface=""/>
                </a:endParaRPr>
              </a:p>
            </p:txBody>
          </p:sp>
          <p:sp>
            <p:nvSpPr>
              <p:cNvPr id="47" name="Chevron 46">
                <a:extLst>
                  <a:ext uri="{FF2B5EF4-FFF2-40B4-BE49-F238E27FC236}">
                    <a16:creationId xmlns:a16="http://schemas.microsoft.com/office/drawing/2014/main" id="{256EB706-F8D6-0A46-B643-96E88448793D}"/>
                  </a:ext>
                </a:extLst>
              </p:cNvPr>
              <p:cNvSpPr/>
              <p:nvPr/>
            </p:nvSpPr>
            <p:spPr>
              <a:xfrm>
                <a:off x="20552560" y="1283498"/>
                <a:ext cx="1676171" cy="1676171"/>
              </a:xfrm>
              <a:prstGeom prst="chevron">
                <a:avLst/>
              </a:prstGeom>
              <a:grpFill/>
              <a:ln w="3175" cap="flat" cmpd="sng" algn="ctr">
                <a:solidFill>
                  <a:schemeClr val="bg1"/>
                </a:solidFill>
                <a:prstDash val="solid"/>
                <a:miter lim="800000"/>
              </a:ln>
              <a:effectLst/>
            </p:spPr>
            <p:txBody>
              <a:bodyPr rtlCol="0" anchor="ctr"/>
              <a:lstStyle/>
              <a:p>
                <a:pPr algn="r" defTabSz="2438430" hangingPunct="1">
                  <a:defRPr/>
                </a:pPr>
                <a:endParaRPr lang="en-US" sz="1600">
                  <a:solidFill>
                    <a:schemeClr val="bg1"/>
                  </a:solidFill>
                  <a:latin typeface="Calibri"/>
                  <a:ea typeface=""/>
                  <a:cs typeface=""/>
                </a:endParaRPr>
              </a:p>
            </p:txBody>
          </p:sp>
          <p:sp>
            <p:nvSpPr>
              <p:cNvPr id="48" name="Chevron 47">
                <a:extLst>
                  <a:ext uri="{FF2B5EF4-FFF2-40B4-BE49-F238E27FC236}">
                    <a16:creationId xmlns:a16="http://schemas.microsoft.com/office/drawing/2014/main" id="{0A853BB5-3478-9E45-BA6B-3F0C0A9CF658}"/>
                  </a:ext>
                </a:extLst>
              </p:cNvPr>
              <p:cNvSpPr/>
              <p:nvPr/>
            </p:nvSpPr>
            <p:spPr>
              <a:xfrm flipH="1">
                <a:off x="21386689" y="1283498"/>
                <a:ext cx="1676171" cy="1676171"/>
              </a:xfrm>
              <a:prstGeom prst="chevron">
                <a:avLst/>
              </a:prstGeom>
              <a:solidFill>
                <a:srgbClr val="0044CC">
                  <a:alpha val="76078"/>
                </a:srgbClr>
              </a:solidFill>
              <a:ln w="3175" cap="flat" cmpd="sng" algn="ctr">
                <a:solidFill>
                  <a:schemeClr val="bg1"/>
                </a:solidFill>
                <a:prstDash val="solid"/>
                <a:miter lim="800000"/>
              </a:ln>
              <a:effectLst/>
            </p:spPr>
            <p:txBody>
              <a:bodyPr rtlCol="0" anchor="ctr"/>
              <a:lstStyle/>
              <a:p>
                <a:pPr algn="r" defTabSz="2438430" hangingPunct="1">
                  <a:defRPr/>
                </a:pPr>
                <a:endParaRPr lang="en-US" sz="1600">
                  <a:solidFill>
                    <a:schemeClr val="bg1"/>
                  </a:solidFill>
                  <a:latin typeface="Calibri"/>
                  <a:ea typeface=""/>
                  <a:cs typeface=""/>
                </a:endParaRPr>
              </a:p>
            </p:txBody>
          </p:sp>
        </p:grpSp>
      </p:grpSp>
      <p:pic>
        <p:nvPicPr>
          <p:cNvPr id="18" name="Picture 17">
            <a:extLst>
              <a:ext uri="{FF2B5EF4-FFF2-40B4-BE49-F238E27FC236}">
                <a16:creationId xmlns:a16="http://schemas.microsoft.com/office/drawing/2014/main" id="{C3AE219F-92AC-BD47-86F3-8EE38D36C6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7485" y="970176"/>
            <a:ext cx="6266514" cy="4173324"/>
          </a:xfrm>
          <a:prstGeom prst="rect">
            <a:avLst/>
          </a:prstGeom>
        </p:spPr>
      </p:pic>
      <p:sp>
        <p:nvSpPr>
          <p:cNvPr id="19" name="Text Placeholder 6">
            <a:extLst>
              <a:ext uri="{FF2B5EF4-FFF2-40B4-BE49-F238E27FC236}">
                <a16:creationId xmlns:a16="http://schemas.microsoft.com/office/drawing/2014/main" id="{4D9164C3-05AE-F34C-8073-5F6B97089340}"/>
              </a:ext>
            </a:extLst>
          </p:cNvPr>
          <p:cNvSpPr txBox="1">
            <a:spLocks/>
          </p:cNvSpPr>
          <p:nvPr/>
        </p:nvSpPr>
        <p:spPr>
          <a:xfrm>
            <a:off x="219455" y="826994"/>
            <a:ext cx="1885009" cy="3668806"/>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46" indent="-17144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charset="0"/>
                <a:ea typeface="IBM Plex Sans" charset="0"/>
                <a:cs typeface="IBM Plex Sans" charset="0"/>
              </a:defRPr>
            </a:lvl2pPr>
            <a:lvl3pPr marL="342892" indent="-141284"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3pPr>
            <a:lvl4pPr marL="628634" indent="-193670"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charset="0"/>
                <a:ea typeface="IBM Plex Sans" charset="0"/>
                <a:cs typeface="IBM Plex Sans" charset="0"/>
              </a:defRPr>
            </a:lvl4pPr>
            <a:lvl5pPr marL="803255" indent="-17144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charset="0"/>
                <a:ea typeface="IBM Plex Sans" charset="0"/>
                <a:cs typeface="IBM Plex Sans" charset="0"/>
              </a:defRPr>
            </a:lvl5pPr>
            <a:lvl6pPr marL="1583662" indent="-129665" algn="l" rtl="0" eaLnBrk="1" fontAlgn="base" hangingPunct="1">
              <a:spcBef>
                <a:spcPct val="20000"/>
              </a:spcBef>
              <a:spcAft>
                <a:spcPct val="0"/>
              </a:spcAft>
              <a:buClr>
                <a:schemeClr val="bg1"/>
              </a:buClr>
              <a:buChar char="»"/>
              <a:defRPr sz="1269">
                <a:solidFill>
                  <a:schemeClr val="bg1"/>
                </a:solidFill>
                <a:latin typeface="Arial" charset="0"/>
              </a:defRPr>
            </a:lvl6pPr>
            <a:lvl7pPr marL="1946217" indent="-129665" algn="l" rtl="0" eaLnBrk="1" fontAlgn="base" hangingPunct="1">
              <a:spcBef>
                <a:spcPct val="20000"/>
              </a:spcBef>
              <a:spcAft>
                <a:spcPct val="0"/>
              </a:spcAft>
              <a:buClr>
                <a:schemeClr val="bg1"/>
              </a:buClr>
              <a:buChar char="»"/>
              <a:defRPr sz="1269">
                <a:solidFill>
                  <a:schemeClr val="bg1"/>
                </a:solidFill>
                <a:latin typeface="Arial" charset="0"/>
              </a:defRPr>
            </a:lvl7pPr>
            <a:lvl8pPr marL="2308773" indent="-129665" algn="l" rtl="0" eaLnBrk="1" fontAlgn="base" hangingPunct="1">
              <a:spcBef>
                <a:spcPct val="20000"/>
              </a:spcBef>
              <a:spcAft>
                <a:spcPct val="0"/>
              </a:spcAft>
              <a:buClr>
                <a:schemeClr val="bg1"/>
              </a:buClr>
              <a:buChar char="»"/>
              <a:defRPr sz="1269">
                <a:solidFill>
                  <a:schemeClr val="bg1"/>
                </a:solidFill>
                <a:latin typeface="Arial" charset="0"/>
              </a:defRPr>
            </a:lvl8pPr>
            <a:lvl9pPr marL="2671329" indent="-129665"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00">
              <a:spcAft>
                <a:spcPts val="1200"/>
              </a:spcAft>
            </a:pPr>
            <a:endParaRPr lang="en-US" sz="1800" b="1" kern="0" dirty="0">
              <a:solidFill>
                <a:srgbClr val="003FF4"/>
              </a:solidFill>
              <a:latin typeface="Arial" panose="020B0604020202020204" pitchFamily="34" charset="0"/>
              <a:cs typeface="Arial" panose="020B0604020202020204" pitchFamily="34" charset="0"/>
            </a:endParaRPr>
          </a:p>
          <a:p>
            <a:pPr defTabSz="914400">
              <a:spcAft>
                <a:spcPts val="1200"/>
              </a:spcAft>
            </a:pPr>
            <a:r>
              <a:rPr lang="en-US" sz="1600" b="1" kern="0" dirty="0">
                <a:solidFill>
                  <a:srgbClr val="0348EB"/>
                </a:solidFill>
                <a:latin typeface="Arial" panose="020B0604020202020204" pitchFamily="34" charset="0"/>
                <a:cs typeface="Arial" panose="020B0604020202020204" pitchFamily="34" charset="0"/>
              </a:rPr>
              <a:t>Industry expertise knowledge transfer</a:t>
            </a:r>
          </a:p>
          <a:p>
            <a:pPr marL="194310" indent="-194310" defTabSz="685983" fontAlgn="auto">
              <a:spcBef>
                <a:spcPts val="600"/>
              </a:spcBef>
              <a:spcAft>
                <a:spcPts val="600"/>
              </a:spcAft>
              <a:buClr>
                <a:srgbClr val="44546A"/>
              </a:buClr>
              <a:buSzPct val="100000"/>
              <a:buFont typeface="Arial" panose="020B0604020202020204" pitchFamily="34" charset="0"/>
              <a:buChar char="•"/>
              <a:defRPr/>
            </a:pPr>
            <a:r>
              <a:rPr lang="en-US" sz="1100" b="1" kern="0" dirty="0">
                <a:solidFill>
                  <a:srgbClr val="000000"/>
                </a:solidFill>
                <a:latin typeface="Arial" panose="020B0604020202020204" pitchFamily="34" charset="0"/>
                <a:cs typeface="Arial" panose="020B0604020202020204" pitchFamily="34" charset="0"/>
              </a:rPr>
              <a:t>5 days intensive training</a:t>
            </a:r>
          </a:p>
          <a:p>
            <a:pPr marL="194310" indent="-194310" defTabSz="685983" fontAlgn="auto">
              <a:spcBef>
                <a:spcPts val="0"/>
              </a:spcBef>
              <a:spcAft>
                <a:spcPts val="600"/>
              </a:spcAft>
              <a:buClr>
                <a:srgbClr val="44546A"/>
              </a:buClr>
              <a:buSzPct val="100000"/>
              <a:buFont typeface="Arial" panose="020B0604020202020204" pitchFamily="34" charset="0"/>
              <a:buChar char="•"/>
              <a:defRPr/>
            </a:pPr>
            <a:r>
              <a:rPr lang="en-US" sz="1100" b="1" kern="0" dirty="0">
                <a:solidFill>
                  <a:srgbClr val="000000"/>
                </a:solidFill>
                <a:latin typeface="Arial" panose="020B0604020202020204" pitchFamily="34" charset="0"/>
                <a:cs typeface="Arial" panose="020B0604020202020204" pitchFamily="34" charset="0"/>
              </a:rPr>
              <a:t>Dedicated IBM experts</a:t>
            </a:r>
          </a:p>
          <a:p>
            <a:pPr marL="194310" indent="-194310" defTabSz="685983" fontAlgn="auto">
              <a:spcBef>
                <a:spcPts val="0"/>
              </a:spcBef>
              <a:spcAft>
                <a:spcPts val="600"/>
              </a:spcAft>
              <a:buClr>
                <a:srgbClr val="44546A"/>
              </a:buClr>
              <a:buSzPct val="100000"/>
              <a:buFont typeface="Arial" panose="020B0604020202020204" pitchFamily="34" charset="0"/>
              <a:buChar char="•"/>
              <a:defRPr/>
            </a:pPr>
            <a:r>
              <a:rPr lang="en-US" sz="1100" b="1" kern="0" dirty="0">
                <a:solidFill>
                  <a:srgbClr val="000000"/>
                </a:solidFill>
                <a:latin typeface="Arial" panose="020B0604020202020204" pitchFamily="34" charset="0"/>
                <a:cs typeface="Arial" panose="020B0604020202020204" pitchFamily="34" charset="0"/>
              </a:rPr>
              <a:t>Design Thinking Method</a:t>
            </a:r>
          </a:p>
          <a:p>
            <a:pPr marL="194310" indent="-194310" defTabSz="685983" fontAlgn="auto">
              <a:spcBef>
                <a:spcPts val="0"/>
              </a:spcBef>
              <a:spcAft>
                <a:spcPts val="600"/>
              </a:spcAft>
              <a:buClr>
                <a:srgbClr val="44546A"/>
              </a:buClr>
              <a:buSzPct val="100000"/>
              <a:buFont typeface="Arial" panose="020B0604020202020204" pitchFamily="34" charset="0"/>
              <a:buChar char="•"/>
              <a:defRPr/>
            </a:pPr>
            <a:r>
              <a:rPr lang="en-US" sz="1100" b="1" kern="0" dirty="0">
                <a:solidFill>
                  <a:srgbClr val="000000"/>
                </a:solidFill>
                <a:latin typeface="Arial" panose="020B0604020202020204" pitchFamily="34" charset="0"/>
                <a:cs typeface="Arial" panose="020B0604020202020204" pitchFamily="34" charset="0"/>
              </a:rPr>
              <a:t>Hands-on Technical Labs</a:t>
            </a:r>
            <a:endParaRPr lang="en-US" sz="11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7256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100000">
              <a:schemeClr val="tx1"/>
            </a:gs>
          </a:gsLst>
          <a:lin ang="276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AF7-846F-4A44-A5E3-2389C5ABC8D2}"/>
              </a:ext>
            </a:extLst>
          </p:cNvPr>
          <p:cNvSpPr>
            <a:spLocks noGrp="1"/>
          </p:cNvSpPr>
          <p:nvPr>
            <p:ph type="title"/>
          </p:nvPr>
        </p:nvSpPr>
        <p:spPr>
          <a:xfrm>
            <a:off x="277586" y="2056167"/>
            <a:ext cx="6900454" cy="2740479"/>
          </a:xfrm>
        </p:spPr>
        <p:txBody>
          <a:bodyPr/>
          <a:lstStyle/>
          <a:p>
            <a:r>
              <a:rPr lang="en-US" sz="6000" b="1" dirty="0"/>
              <a:t>Adoption Lifecycle</a:t>
            </a:r>
          </a:p>
        </p:txBody>
      </p:sp>
      <p:sp>
        <p:nvSpPr>
          <p:cNvPr id="3" name="IBM GARAGE">
            <a:extLst>
              <a:ext uri="{FF2B5EF4-FFF2-40B4-BE49-F238E27FC236}">
                <a16:creationId xmlns:a16="http://schemas.microsoft.com/office/drawing/2014/main" id="{59723F01-9F6F-A24F-AD19-578C246E7B9A}"/>
              </a:ext>
            </a:extLst>
          </p:cNvPr>
          <p:cNvSpPr/>
          <p:nvPr/>
        </p:nvSpPr>
        <p:spPr>
          <a:xfrm>
            <a:off x="266700" y="200550"/>
            <a:ext cx="2634072" cy="228076"/>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b">
            <a:spAutoFit/>
          </a:bodyPr>
          <a:lstStyle>
            <a:lvl1pPr defTabSz="821531">
              <a:lnSpc>
                <a:spcPts val="1800"/>
              </a:lnSpc>
              <a:spcBef>
                <a:spcPts val="4500"/>
              </a:spcBef>
              <a:defRPr b="1" cap="all" spc="215">
                <a:solidFill>
                  <a:srgbClr val="000000"/>
                </a:solidFill>
              </a:defRPr>
            </a:lvl1pPr>
          </a:lstStyle>
          <a:p>
            <a:pPr marL="0" marR="0" lvl="0" indent="0" algn="l" defTabSz="821531" rtl="0" eaLnBrk="1" fontAlgn="auto" latinLnBrk="0" hangingPunct="1">
              <a:lnSpc>
                <a:spcPts val="1800"/>
              </a:lnSpc>
              <a:spcBef>
                <a:spcPts val="4500"/>
              </a:spcBef>
              <a:spcAft>
                <a:spcPts val="0"/>
              </a:spcAft>
              <a:buClrTx/>
              <a:buSzTx/>
              <a:buFontTx/>
              <a:buNone/>
              <a:tabLst/>
              <a:defRPr/>
            </a:pPr>
            <a:r>
              <a:rPr kumimoji="0" sz="506" b="1" i="0" u="none" strike="noStrike" kern="1200" cap="all" spc="215" normalizeH="0" baseline="0" noProof="0" dirty="0">
                <a:ln>
                  <a:noFill/>
                </a:ln>
                <a:solidFill>
                  <a:schemeClr val="bg1"/>
                </a:solidFill>
                <a:effectLst/>
                <a:uLnTx/>
                <a:uFillTx/>
                <a:latin typeface="IBM Plex Sans Light"/>
                <a:ea typeface="+mn-ea"/>
                <a:cs typeface="+mn-cs"/>
              </a:rPr>
              <a:t>IBM</a:t>
            </a:r>
            <a:r>
              <a:rPr kumimoji="0" lang="en-US" sz="506" b="1" i="0" u="none" strike="noStrike" kern="1200" cap="all" spc="215" normalizeH="0" baseline="0" noProof="0" dirty="0">
                <a:ln>
                  <a:noFill/>
                </a:ln>
                <a:solidFill>
                  <a:schemeClr val="bg1"/>
                </a:solidFill>
                <a:effectLst/>
                <a:uLnTx/>
                <a:uFillTx/>
                <a:latin typeface="IBM Plex Sans Light"/>
                <a:ea typeface="+mn-ea"/>
                <a:cs typeface="+mn-cs"/>
              </a:rPr>
              <a:t> SKILLS ACADEMY</a:t>
            </a:r>
            <a:endParaRPr kumimoji="0" sz="506" b="1" i="0" u="none" strike="noStrike" kern="1200" cap="all" spc="215" normalizeH="0" baseline="0" noProof="0" dirty="0">
              <a:ln>
                <a:noFill/>
              </a:ln>
              <a:solidFill>
                <a:schemeClr val="bg1"/>
              </a:solidFill>
              <a:effectLst/>
              <a:uLnTx/>
              <a:uFillTx/>
              <a:latin typeface="IBM Plex Sans Light"/>
              <a:ea typeface="+mn-ea"/>
              <a:cs typeface="+mn-cs"/>
            </a:endParaRPr>
          </a:p>
        </p:txBody>
      </p:sp>
    </p:spTree>
    <p:extLst>
      <p:ext uri="{BB962C8B-B14F-4D97-AF65-F5344CB8AC3E}">
        <p14:creationId xmlns:p14="http://schemas.microsoft.com/office/powerpoint/2010/main" val="2877983490"/>
      </p:ext>
    </p:extLst>
  </p:cSld>
  <p:clrMapOvr>
    <a:masterClrMapping/>
  </p:clrMapOvr>
</p:sld>
</file>

<file path=ppt/theme/theme1.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2.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3.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4.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5.xml><?xml version="1.0" encoding="utf-8"?>
<a:theme xmlns:a="http://schemas.openxmlformats.org/drawingml/2006/main" name="IBM_Master_Presentation_Interim_2017">
  <a:themeElements>
    <a:clrScheme name="IBM_Master_Presentation_Interim_2017_black">
      <a:dk1>
        <a:srgbClr val="000000"/>
      </a:dk1>
      <a:lt1>
        <a:srgbClr val="150957"/>
      </a:lt1>
      <a:dk2>
        <a:srgbClr val="DFDFDF"/>
      </a:dk2>
      <a:lt2>
        <a:srgbClr val="FFFFFF"/>
      </a:lt2>
      <a:accent1>
        <a:srgbClr val="1BA3FF"/>
      </a:accent1>
      <a:accent2>
        <a:srgbClr val="362F9F"/>
      </a:accent2>
      <a:accent3>
        <a:srgbClr val="211D7F"/>
      </a:accent3>
      <a:accent4>
        <a:srgbClr val="16A78F"/>
      </a:accent4>
      <a:accent5>
        <a:srgbClr val="9854D3"/>
      </a:accent5>
      <a:accent6>
        <a:srgbClr val="E5D9D3"/>
      </a:accent6>
      <a:hlink>
        <a:srgbClr val="B3B3B3"/>
      </a:hlink>
      <a:folHlink>
        <a:srgbClr val="E0E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Interim_2017_v14" id="{815F54BA-ED08-064D-B358-284BADCDFDD5}" vid="{CA452648-8B95-1842-8B3F-35EF3E7D2061}"/>
    </a:ext>
  </a:extLst>
</a:theme>
</file>

<file path=ppt/theme/theme6.xml><?xml version="1.0" encoding="utf-8"?>
<a:theme xmlns:a="http://schemas.openxmlformats.org/drawingml/2006/main" name="3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7.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8.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IBM_Master_Presentation_1124_V01_Plex</Template>
  <TotalTime>6020</TotalTime>
  <Words>1538</Words>
  <Application>Microsoft Macintosh PowerPoint</Application>
  <PresentationFormat>On-screen Show (16:9)</PresentationFormat>
  <Paragraphs>276</Paragraphs>
  <Slides>18</Slides>
  <Notes>2</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18</vt:i4>
      </vt:variant>
    </vt:vector>
  </HeadingPairs>
  <TitlesOfParts>
    <vt:vector size="37" baseType="lpstr">
      <vt:lpstr>.AppleSystemUIFont</vt:lpstr>
      <vt:lpstr>Arial</vt:lpstr>
      <vt:lpstr>Calibri</vt:lpstr>
      <vt:lpstr>Helvetica</vt:lpstr>
      <vt:lpstr>Helvetica Neue</vt:lpstr>
      <vt:lpstr>Helvetica Neue Light</vt:lpstr>
      <vt:lpstr>HelvNeue Light for IBM</vt:lpstr>
      <vt:lpstr>IBM Eliot Sans Regular</vt:lpstr>
      <vt:lpstr>IBM Plex Sans</vt:lpstr>
      <vt:lpstr>IBM Plex Sans Light</vt:lpstr>
      <vt:lpstr>IBM Plex Sans SemiBold</vt:lpstr>
      <vt:lpstr>ibm-plex-sans</vt:lpstr>
      <vt:lpstr>Wingdings</vt:lpstr>
      <vt:lpstr>IBM BxD 2018 black background</vt:lpstr>
      <vt:lpstr>IBM BxD 2018 black background</vt:lpstr>
      <vt:lpstr>IBM BxD 2018 black background</vt:lpstr>
      <vt:lpstr>IBM BxD 2018 black background</vt:lpstr>
      <vt:lpstr>IBM_Master_Presentation_Interim_2017</vt:lpstr>
      <vt:lpstr>3_IBM BxD 2018 black background</vt:lpstr>
      <vt:lpstr>PowerPoint Presentation</vt:lpstr>
      <vt:lpstr>Global       workforce   transformation  is underway</vt:lpstr>
      <vt:lpstr>PowerPoint Presentation</vt:lpstr>
      <vt:lpstr>PowerPoint Presentation</vt:lpstr>
      <vt:lpstr>PowerPoint Presentation</vt:lpstr>
      <vt:lpstr>PowerPoint Presentation</vt:lpstr>
      <vt:lpstr>PowerPoint Presentation</vt:lpstr>
      <vt:lpstr>PowerPoint Presentation</vt:lpstr>
      <vt:lpstr>Adoption Lifecycle</vt:lpstr>
      <vt:lpstr>PowerPoint Presentation</vt:lpstr>
      <vt:lpstr>Instructor Enablement Journey </vt:lpstr>
      <vt:lpstr>Instructor Badge</vt:lpstr>
      <vt:lpstr>PowerPoint Presentation</vt:lpstr>
      <vt:lpstr>Student Enablement Journey </vt:lpstr>
      <vt:lpstr>Digital Badge</vt:lpstr>
      <vt:lpstr>Join Today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Presentation Template  IBM Plex variant</dc:title>
  <dc:creator>LISA LIND</dc:creator>
  <cp:lastModifiedBy>Juan Pablo Napoli</cp:lastModifiedBy>
  <cp:revision>1230</cp:revision>
  <cp:lastPrinted>2018-07-25T20:12:10Z</cp:lastPrinted>
  <dcterms:created xsi:type="dcterms:W3CDTF">2017-12-20T02:00:25Z</dcterms:created>
  <dcterms:modified xsi:type="dcterms:W3CDTF">2019-05-10T17:14:56Z</dcterms:modified>
</cp:coreProperties>
</file>