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4.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 id="2147483958" r:id="rId2"/>
    <p:sldMasterId id="2147483991" r:id="rId3"/>
    <p:sldMasterId id="2147484024" r:id="rId4"/>
    <p:sldMasterId id="2147484057" r:id="rId5"/>
  </p:sldMasterIdLst>
  <p:notesMasterIdLst>
    <p:notesMasterId r:id="rId15"/>
  </p:notesMasterIdLst>
  <p:handoutMasterIdLst>
    <p:handoutMasterId r:id="rId16"/>
  </p:handoutMasterIdLst>
  <p:sldIdLst>
    <p:sldId id="141168490" r:id="rId6"/>
    <p:sldId id="286" r:id="rId7"/>
    <p:sldId id="141168491" r:id="rId8"/>
    <p:sldId id="141168492" r:id="rId9"/>
    <p:sldId id="141168493" r:id="rId10"/>
    <p:sldId id="141168495" r:id="rId11"/>
    <p:sldId id="301" r:id="rId12"/>
    <p:sldId id="141168497" r:id="rId13"/>
    <p:sldId id="295" r:id="rId14"/>
  </p:sldIdLst>
  <p:sldSz cx="9144000" cy="5143500" type="screen16x9"/>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34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6"/>
    <p:restoredTop sz="75743"/>
  </p:normalViewPr>
  <p:slideViewPr>
    <p:cSldViewPr snapToGrid="0" snapToObjects="1">
      <p:cViewPr varScale="1">
        <p:scale>
          <a:sx n="103" d="100"/>
          <a:sy n="103" d="100"/>
        </p:scale>
        <p:origin x="1792"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6" d="100"/>
        <a:sy n="96" d="100"/>
      </p:scale>
      <p:origin x="0" y="0"/>
    </p:cViewPr>
  </p:sorterViewPr>
  <p:notesViewPr>
    <p:cSldViewPr snapToGrid="0" snapToObjects="1">
      <p:cViewPr varScale="1">
        <p:scale>
          <a:sx n="87" d="100"/>
          <a:sy n="87" d="100"/>
        </p:scale>
        <p:origin x="373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solidFill>
                <a:schemeClr val="bg1"/>
              </a:solidFill>
              <a:latin typeface="IBM Plex Sans" charset="0"/>
              <a:ea typeface="IBM Plex Sans" charset="0"/>
              <a:cs typeface="IBM Plex Sans"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AD41EB-D3D3-6044-A7B2-6CD4A3F63263}" type="datetimeFigureOut">
              <a:rPr lang="en-US" smtClean="0">
                <a:solidFill>
                  <a:schemeClr val="bg1"/>
                </a:solidFill>
                <a:latin typeface="IBM Plex Sans" charset="0"/>
                <a:ea typeface="IBM Plex Sans" charset="0"/>
                <a:cs typeface="IBM Plex Sans" charset="0"/>
              </a:rPr>
              <a:t>11/10/20</a:t>
            </a:fld>
            <a:endParaRPr lang="en-US" dirty="0">
              <a:solidFill>
                <a:schemeClr val="bg1"/>
              </a:solidFill>
              <a:latin typeface="IBM Plex Sans" charset="0"/>
              <a:ea typeface="IBM Plex Sans" charset="0"/>
              <a:cs typeface="IBM Plex Sans"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solidFill>
                <a:schemeClr val="bg1"/>
              </a:solidFill>
              <a:latin typeface="IBM Plex Sans" charset="0"/>
              <a:ea typeface="IBM Plex Sans" charset="0"/>
              <a:cs typeface="IBM Plex Sans"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4B4878-71CB-8F40-B9DD-F26F1F6CA014}" type="slidenum">
              <a:rPr lang="en-US" smtClean="0">
                <a:solidFill>
                  <a:schemeClr val="bg1"/>
                </a:solidFill>
                <a:latin typeface="IBM Plex Sans" charset="0"/>
                <a:ea typeface="IBM Plex Sans" charset="0"/>
                <a:cs typeface="IBM Plex Sans" charset="0"/>
              </a:rPr>
              <a:t>‹#›</a:t>
            </a:fld>
            <a:endParaRPr lang="en-US" dirty="0">
              <a:solidFill>
                <a:schemeClr val="bg1"/>
              </a:solidFill>
              <a:latin typeface="IBM Plex Sans" charset="0"/>
              <a:ea typeface="IBM Plex Sans" charset="0"/>
              <a:cs typeface="IBM Plex Sans" charset="0"/>
            </a:endParaRPr>
          </a:p>
        </p:txBody>
      </p:sp>
    </p:spTree>
    <p:extLst>
      <p:ext uri="{BB962C8B-B14F-4D97-AF65-F5344CB8AC3E}">
        <p14:creationId xmlns:p14="http://schemas.microsoft.com/office/powerpoint/2010/main" val="448027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solidFill>
                  <a:schemeClr val="bg1"/>
                </a:solidFill>
                <a:latin typeface="IBM Plex Sans" charset="0"/>
                <a:ea typeface="IBM Plex Sans" charset="0"/>
                <a:cs typeface="IBM Plex Sans"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solidFill>
                  <a:schemeClr val="bg1"/>
                </a:solidFill>
                <a:latin typeface="IBM Plex Sans" charset="0"/>
                <a:ea typeface="IBM Plex Sans" charset="0"/>
                <a:cs typeface="IBM Plex Sans" charset="0"/>
              </a:defRPr>
            </a:lvl1pPr>
          </a:lstStyle>
          <a:p>
            <a:fld id="{D96A0541-C2EF-9848-827E-46BECFB549F3}" type="datetimeFigureOut">
              <a:rPr lang="en-US" smtClean="0"/>
              <a:pPr/>
              <a:t>11/10/20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solidFill>
                  <a:schemeClr val="bg1"/>
                </a:solidFill>
                <a:latin typeface="IBM Plex Sans" charset="0"/>
                <a:ea typeface="IBM Plex Sans" charset="0"/>
                <a:cs typeface="IBM Plex Sans"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solidFill>
                  <a:schemeClr val="bg1"/>
                </a:solidFill>
                <a:latin typeface="IBM Plex Sans" charset="0"/>
                <a:ea typeface="IBM Plex Sans" charset="0"/>
                <a:cs typeface="IBM Plex Sans" charset="0"/>
              </a:defRPr>
            </a:lvl1pPr>
          </a:lstStyle>
          <a:p>
            <a:fld id="{6E2E38B8-B0B4-AD41-AC6E-B781F46A9FD3}" type="slidenum">
              <a:rPr lang="en-US" smtClean="0"/>
              <a:pPr/>
              <a:t>‹#›</a:t>
            </a:fld>
            <a:endParaRPr lang="en-US" dirty="0"/>
          </a:p>
        </p:txBody>
      </p:sp>
    </p:spTree>
    <p:extLst>
      <p:ext uri="{BB962C8B-B14F-4D97-AF65-F5344CB8AC3E}">
        <p14:creationId xmlns:p14="http://schemas.microsoft.com/office/powerpoint/2010/main" val="791598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200" kern="1200">
        <a:solidFill>
          <a:schemeClr val="bg1"/>
        </a:solidFill>
        <a:latin typeface="+mn-lt"/>
        <a:ea typeface="+mn-ea"/>
        <a:cs typeface="+mn-cs"/>
      </a:defRPr>
    </a:lvl2pPr>
    <a:lvl3pPr marL="914400" algn="l" defTabSz="914400" rtl="0" eaLnBrk="1" latinLnBrk="0" hangingPunct="1">
      <a:defRPr sz="1200" kern="1200">
        <a:solidFill>
          <a:schemeClr val="bg1"/>
        </a:solidFill>
        <a:latin typeface="+mn-lt"/>
        <a:ea typeface="+mn-ea"/>
        <a:cs typeface="+mn-cs"/>
      </a:defRPr>
    </a:lvl3pPr>
    <a:lvl4pPr marL="1371600" algn="l" defTabSz="914400" rtl="0" eaLnBrk="1" latinLnBrk="0" hangingPunct="1">
      <a:defRPr sz="1200" kern="1200">
        <a:solidFill>
          <a:schemeClr val="bg1"/>
        </a:solidFill>
        <a:latin typeface="+mn-lt"/>
        <a:ea typeface="+mn-ea"/>
        <a:cs typeface="+mn-cs"/>
      </a:defRPr>
    </a:lvl4pPr>
    <a:lvl5pPr marL="1828800" algn="l" defTabSz="914400" rtl="0" eaLnBrk="1" latinLnBrk="0" hangingPunct="1">
      <a:defRPr sz="1200" kern="1200">
        <a:solidFill>
          <a:schemeClr val="bg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1</a:t>
            </a:fld>
            <a:endParaRPr lang="en-US" dirty="0"/>
          </a:p>
        </p:txBody>
      </p:sp>
    </p:spTree>
    <p:extLst>
      <p:ext uri="{BB962C8B-B14F-4D97-AF65-F5344CB8AC3E}">
        <p14:creationId xmlns:p14="http://schemas.microsoft.com/office/powerpoint/2010/main" val="591904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Science, Cloud Computing, Blockchain and Artificial Intelligence </a:t>
            </a:r>
            <a:r>
              <a:rPr lang="en-US" sz="1200" kern="1200" dirty="0">
                <a:solidFill>
                  <a:schemeClr val="bg1"/>
                </a:solidFill>
                <a:latin typeface="+mn-lt"/>
                <a:ea typeface="+mn-ea"/>
                <a:cs typeface="+mn-cs"/>
              </a:rPr>
              <a:t>a</a:t>
            </a:r>
            <a:r>
              <a:rPr lang="en-us" sz="1200" kern="1200" dirty="0">
                <a:solidFill>
                  <a:schemeClr val="bg1"/>
                </a:solidFill>
                <a:latin typeface="+mn-lt"/>
                <a:ea typeface="+mn-ea"/>
                <a:cs typeface="+mn-cs"/>
              </a:rPr>
              <a:t>re the </a:t>
            </a:r>
            <a:r>
              <a:rPr lang="en-US" sz="1200" kern="1200" dirty="0">
                <a:solidFill>
                  <a:schemeClr val="bg1"/>
                </a:solidFill>
                <a:latin typeface="+mn-lt"/>
                <a:ea typeface="+mn-ea"/>
                <a:cs typeface="+mn-cs"/>
              </a:rPr>
              <a:t>among the </a:t>
            </a:r>
            <a:r>
              <a:rPr lang="en-us" sz="1200" kern="1200" dirty="0">
                <a:solidFill>
                  <a:schemeClr val="bg1"/>
                </a:solidFill>
                <a:latin typeface="+mn-lt"/>
                <a:ea typeface="+mn-ea"/>
                <a:cs typeface="+mn-cs"/>
              </a:rPr>
              <a:t>most </a:t>
            </a:r>
            <a:r>
              <a:rPr lang="en-us" sz="1200" b="1" kern="1200" dirty="0">
                <a:solidFill>
                  <a:schemeClr val="accent4">
                    <a:lumMod val="60000"/>
                    <a:lumOff val="40000"/>
                  </a:schemeClr>
                </a:solidFill>
                <a:latin typeface="+mn-lt"/>
                <a:ea typeface="+mn-ea"/>
                <a:cs typeface="+mn-cs"/>
              </a:rPr>
              <a:t>highly valued </a:t>
            </a:r>
            <a:r>
              <a:rPr lang="en-us" sz="1200" kern="1200" dirty="0">
                <a:solidFill>
                  <a:schemeClr val="bg1"/>
                </a:solidFill>
                <a:latin typeface="+mn-lt"/>
                <a:ea typeface="+mn-ea"/>
                <a:cs typeface="+mn-cs"/>
              </a:rPr>
              <a:t>skills by employers </a:t>
            </a:r>
            <a:r>
              <a:rPr lang="en-US" sz="1200" kern="1200" dirty="0">
                <a:solidFill>
                  <a:schemeClr val="bg1"/>
                </a:solidFill>
                <a:latin typeface="+mn-lt"/>
                <a:ea typeface="+mn-ea"/>
                <a:cs typeface="+mn-cs"/>
              </a:rPr>
              <a:t>today</a:t>
            </a:r>
            <a:r>
              <a:rPr lang="en-us" sz="1200" kern="1200" dirty="0">
                <a:solidFill>
                  <a:schemeClr val="bg1"/>
                </a:solidFill>
                <a:latin typeface="+mn-lt"/>
                <a:ea typeface="+mn-ea"/>
                <a:cs typeface="+mn-cs"/>
              </a:rPr>
              <a:t>, and universities are not keeping pace with </a:t>
            </a:r>
            <a:r>
              <a:rPr lang="en-us" sz="1200" b="1" kern="1200" dirty="0">
                <a:solidFill>
                  <a:schemeClr val="accent4">
                    <a:lumMod val="60000"/>
                    <a:lumOff val="40000"/>
                  </a:schemeClr>
                </a:solidFill>
                <a:latin typeface="+mn-lt"/>
                <a:ea typeface="+mn-ea"/>
                <a:cs typeface="+mn-cs"/>
              </a:rPr>
              <a:t>technology advances</a:t>
            </a:r>
            <a:r>
              <a:rPr lang="en-us" sz="1200" kern="1200" dirty="0">
                <a:solidFill>
                  <a:schemeClr val="bg1"/>
                </a:solidFill>
                <a:latin typeface="+mn-lt"/>
                <a:ea typeface="+mn-ea"/>
                <a:cs typeface="+mn-cs"/>
              </a:rPr>
              <a:t>.</a:t>
            </a:r>
            <a:endParaRPr lang="en-US" sz="1200" kern="1200" dirty="0">
              <a:solidFill>
                <a:schemeClr val="bg1"/>
              </a:solidFill>
              <a:latin typeface="+mn-lt"/>
              <a:ea typeface="+mn-ea"/>
              <a:cs typeface="+mn-cs"/>
            </a:endParaRPr>
          </a:p>
          <a:p>
            <a:endParaRPr lang="en-US" sz="1200" kern="1200" dirty="0">
              <a:solidFill>
                <a:schemeClr val="bg1"/>
              </a:solidFill>
              <a:latin typeface="+mn-lt"/>
              <a:ea typeface="+mn-ea"/>
              <a:cs typeface="+mn-cs"/>
            </a:endParaRPr>
          </a:p>
          <a:p>
            <a:r>
              <a:rPr lang="en-US" sz="1200" kern="1200" dirty="0">
                <a:solidFill>
                  <a:schemeClr val="bg1"/>
                </a:solidFill>
                <a:latin typeface="+mn-lt"/>
                <a:ea typeface="+mn-ea"/>
                <a:cs typeface="+mn-cs"/>
              </a:rPr>
              <a:t>---</a:t>
            </a:r>
          </a:p>
          <a:p>
            <a:endParaRPr lang="en-US" sz="1200" kern="1200" dirty="0">
              <a:solidFill>
                <a:schemeClr val="bg1"/>
              </a:solidFill>
              <a:latin typeface="+mn-lt"/>
              <a:ea typeface="+mn-ea"/>
              <a:cs typeface="+mn-cs"/>
            </a:endParaRPr>
          </a:p>
          <a:p>
            <a:r>
              <a:rPr lang="en-us" sz="1200" dirty="0"/>
              <a:t>As industries are reshaped by new technologies such as data science, cloud computing, blockchain, and artificial intelligence, the number of jobs being created is far outpacing the number of qualified applicants. </a:t>
            </a:r>
            <a:br>
              <a:rPr lang="en-us" sz="1200" dirty="0"/>
            </a:br>
            <a:br>
              <a:rPr lang="en-us" sz="1200" dirty="0"/>
            </a:br>
            <a:r>
              <a:rPr lang="en-us" sz="1200" dirty="0"/>
              <a:t>Technology is changing so quickly that there are jobs being augmented by technology that the workforce is not equipped with the necessary skills to meet those job requirements.</a:t>
            </a:r>
          </a:p>
          <a:p>
            <a:br>
              <a:rPr lang="en-us" sz="1200" dirty="0"/>
            </a:br>
            <a:r>
              <a:rPr lang="en-us" sz="1200" dirty="0"/>
              <a:t>Recent information provided by Code.org and the US Bureau of Labor Statistics projects that by 2020 as many as 1 million computer science related jobs will be unfilled.</a:t>
            </a:r>
          </a:p>
          <a:p>
            <a:r>
              <a:rPr lang="en-us" sz="1200" i="1" u="none" dirty="0"/>
              <a:t>Source: https://code.org/files/Code.orgOverview.pdf</a:t>
            </a:r>
            <a:br>
              <a:rPr lang="en-us" sz="1200" i="1" u="none" dirty="0"/>
            </a:br>
            <a:r>
              <a:rPr lang="en-us" sz="1200" i="1" u="none" dirty="0"/>
              <a:t>Source: https://obamawhitehouse.archives.gov/blog/2013/12/11/computer-science-everyone</a:t>
            </a:r>
          </a:p>
          <a:p>
            <a:r>
              <a:rPr lang="en-us" sz="1200" i="1" u="none" dirty="0"/>
              <a:t>Source: https://www.bls.gov/news.release/archives/ecopro_02012012.pdf</a:t>
            </a:r>
            <a:br>
              <a:rPr lang="en-us" sz="1200" dirty="0"/>
            </a:br>
            <a:endParaRPr lang="en-us" sz="1200" dirty="0"/>
          </a:p>
          <a:p>
            <a:r>
              <a:rPr lang="en-us" sz="1200" dirty="0"/>
              <a:t>While some of these positions require advanced education, many do not. </a:t>
            </a:r>
          </a:p>
          <a:p>
            <a:endParaRPr lang="en-US" sz="1200" dirty="0"/>
          </a:p>
          <a:p>
            <a:r>
              <a:rPr lang="en-us" sz="1200" dirty="0"/>
              <a:t>With the drastic shortage of workers, companies are now focusing on skills-based hiring to fill these roles. </a:t>
            </a:r>
            <a:br>
              <a:rPr lang="en-us" sz="1200" dirty="0"/>
            </a:br>
            <a:r>
              <a:rPr lang="en-us" sz="1200" dirty="0"/>
              <a:t> </a:t>
            </a:r>
            <a:br>
              <a:rPr lang="en-us" sz="1200" dirty="0"/>
            </a:br>
            <a:r>
              <a:rPr lang="en-us" sz="1200" dirty="0"/>
              <a:t>For example, according to a 2017 report by the Information Systems Audit and Control Association (ISACA), 55 percent of security hiring managers say practical, hands-on experience is the most important qualification for a candidate. </a:t>
            </a:r>
          </a:p>
          <a:p>
            <a:r>
              <a:rPr lang="en-us" sz="1200" i="1" dirty="0"/>
              <a:t>Source: https://www.eweek.com/security/industry-group-exposes-skills-gap-for-cyber-security-jobs</a:t>
            </a:r>
          </a:p>
          <a:p>
            <a:r>
              <a:rPr lang="en-us" sz="1200" i="1" dirty="0"/>
              <a:t>Source: http://www.isaca.org/Knowledge-Center/Research/Documents/state-of-cybersecurity-2017_res_eng_0217.pdf?regnum=487009</a:t>
            </a:r>
          </a:p>
          <a:p>
            <a:endParaRPr lang="en-US" dirty="0"/>
          </a:p>
          <a:p>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ea typeface="+mn-ea"/>
                <a:cs typeface="+mn-cs"/>
              </a:rPr>
              <a:t>In order to help students and faculty bridge the skills gap IBM created the IBM Academic 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ea typeface="+mn-ea"/>
                <a:cs typeface="+mn-cs"/>
              </a:rPr>
              <a:t>Originally established in 2004, the IBM Academic Initiative allowed and encouraged faculty and researchers to leverage IBM tools, courses, and other resources in the classroom.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ea typeface="+mn-ea"/>
                <a:cs typeface="+mn-cs"/>
              </a:rPr>
              <a:t>In 2016 we expanded the program, giving students direct access to IBM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ea typeface="+mn-ea"/>
                <a:cs typeface="+mn-cs"/>
              </a:rPr>
              <a:t>The goal of the IBM Academic Initiative continues to be the enablement of students to graduate with direct hands-on experience on "industrial strength" tools that will help them in their chosen career.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ea typeface="+mn-ea"/>
                <a:cs typeface="+mn-cs"/>
              </a:rPr>
              <a:t>Through a self-service portal, students and faculty may access select IBM resources at no-charge for teaching, learning and non-commercial research use at accredited academic institutions.</a:t>
            </a:r>
          </a:p>
          <a:p>
            <a:endParaRPr lang="en-US" dirty="0"/>
          </a:p>
          <a:p>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resources provided through the IBM Academic Initiative come in three (3) categories.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resources are available for the length of time a student or faculty member is at the accredited academic institution.</a:t>
            </a:r>
          </a:p>
          <a:p>
            <a:endParaRPr lang="en-US" dirty="0"/>
          </a:p>
          <a:p>
            <a:r>
              <a:rPr lang="en-us" dirty="0"/>
              <a:t>Several resources will require periodic renewals for continued use.</a:t>
            </a:r>
          </a:p>
          <a:p>
            <a:endParaRPr lang="en-US" dirty="0"/>
          </a:p>
          <a:p>
            <a:r>
              <a:rPr lang="en-us" b="1" dirty="0"/>
              <a:t>Cloud Access</a:t>
            </a:r>
            <a:r>
              <a:rPr lang="en-us" dirty="0"/>
              <a:t> – This is access to select cloud based resources and applications.</a:t>
            </a:r>
          </a:p>
          <a:p>
            <a:endParaRPr lang="en-US" dirty="0"/>
          </a:p>
          <a:p>
            <a:r>
              <a:rPr lang="en-us" dirty="0"/>
              <a:t>The IBM Cloud where students and faculty can access usage-capped services at no-charge through an IBM Cloud Lite account or augment that experience by applying an IBM Cloud Promo code to gain access to additional Cloud Foundry memory and services.</a:t>
            </a:r>
          </a:p>
          <a:p>
            <a:endParaRPr lang="en-US" dirty="0"/>
          </a:p>
          <a:p>
            <a:r>
              <a:rPr lang="en-us" dirty="0"/>
              <a:t>Gain access to services like Watson Assistant so that you can build conversational interfaces into any application, device, or channel</a:t>
            </a:r>
          </a:p>
          <a:p>
            <a:endParaRPr lang="en-US" dirty="0"/>
          </a:p>
          <a:p>
            <a:r>
              <a:rPr lang="en-us" dirty="0"/>
              <a:t>Use Visual Recognition to find meaning in visual content. Analyze images for scenes, objects, faces, and other content and develop smart applications that analyze the visual content of images or video frames to understand what is happening in a scene.</a:t>
            </a:r>
          </a:p>
          <a:p>
            <a:endParaRPr lang="en-US" dirty="0"/>
          </a:p>
          <a:p>
            <a:r>
              <a:rPr lang="en-us" dirty="0"/>
              <a:t>Our </a:t>
            </a:r>
            <a:r>
              <a:rPr lang="en-us" dirty="0" err="1"/>
              <a:t>LinuxOne</a:t>
            </a:r>
            <a:r>
              <a:rPr lang="en-us" dirty="0"/>
              <a:t> Community Cloud is where students and faculty can get renewable 120 day access to a 2vCPU, 4GB Memory and 45GB storage Virtual Machine (VM) running on a Linux One mainframe using your choice of Red Hat or </a:t>
            </a:r>
            <a:r>
              <a:rPr lang="en-us" dirty="0" err="1"/>
              <a:t>SuSE</a:t>
            </a:r>
            <a:r>
              <a:rPr lang="en-us" dirty="0"/>
              <a:t> Linux.</a:t>
            </a:r>
          </a:p>
          <a:p>
            <a:endParaRPr lang="en-US" dirty="0"/>
          </a:p>
          <a:p>
            <a:r>
              <a:rPr lang="en-us" dirty="0"/>
              <a:t>Software-as-a-Service offerings like Watson Studio Desktop for solving your business problems by analyzing data with artificial intelligence are also available. With Watson Studio, you can prepare data and build models on your desktop with visual drag and drop tools.</a:t>
            </a:r>
          </a:p>
          <a:p>
            <a:endParaRPr lang="en-US" dirty="0"/>
          </a:p>
          <a:p>
            <a:r>
              <a:rPr lang="en-us" b="1" dirty="0"/>
              <a:t>Software</a:t>
            </a:r>
            <a:r>
              <a:rPr lang="en-us" dirty="0"/>
              <a:t> – This is the same software used by our enterprise customers, not restricted version.  </a:t>
            </a:r>
          </a:p>
          <a:p>
            <a:endParaRPr lang="en-US" dirty="0"/>
          </a:p>
          <a:p>
            <a:r>
              <a:rPr lang="en-us" dirty="0"/>
              <a:t>Use tools like SPSS Modeler for data preparation and discovery, predictive analytics, model management and deployment.</a:t>
            </a:r>
          </a:p>
          <a:p>
            <a:endParaRPr lang="en-US" dirty="0"/>
          </a:p>
          <a:p>
            <a:r>
              <a:rPr lang="en-us" dirty="0"/>
              <a:t>Use ILOG CPLEX Optimization Studio to optimize your business decisions, develop and deploy optimization models quickly, and create real-world applications that can significantly improve business outcomes</a:t>
            </a:r>
          </a:p>
          <a:p>
            <a:endParaRPr lang="en-US" dirty="0"/>
          </a:p>
          <a:p>
            <a:r>
              <a:rPr lang="en-us" dirty="0"/>
              <a:t>Use DB2 to add an enterprise ready database to your application or project.</a:t>
            </a:r>
          </a:p>
          <a:p>
            <a:endParaRPr lang="en-US" dirty="0"/>
          </a:p>
          <a:p>
            <a:r>
              <a:rPr lang="en-us" b="1" dirty="0"/>
              <a:t>Courseware</a:t>
            </a:r>
            <a:r>
              <a:rPr lang="en-us" dirty="0"/>
              <a:t> – These are the same courses we teach and sell to our enterprise customers</a:t>
            </a:r>
          </a:p>
          <a:p>
            <a:endParaRPr lang="en-US" dirty="0"/>
          </a:p>
          <a:p>
            <a:r>
              <a:rPr lang="en-us" dirty="0"/>
              <a:t>While this category is limited to faculty only, we provide student and instructor guide as well as exercises and lab setup files so that you can incorporate these course materials in whole or in part into existing curriculum.</a:t>
            </a:r>
          </a:p>
          <a:p>
            <a:endParaRPr lang="en-US" dirty="0"/>
          </a:p>
          <a:p>
            <a:r>
              <a:rPr lang="en-us" dirty="0"/>
              <a:t>Learn product fundamentals with courses like IBM </a:t>
            </a:r>
            <a:r>
              <a:rPr lang="en-us" dirty="0" err="1"/>
              <a:t>QRadar</a:t>
            </a:r>
            <a:r>
              <a:rPr lang="en-us" dirty="0"/>
              <a:t> SEIM Foundations</a:t>
            </a:r>
          </a:p>
          <a:p>
            <a:endParaRPr lang="en-US" dirty="0"/>
          </a:p>
          <a:p>
            <a:r>
              <a:rPr lang="en-us" dirty="0"/>
              <a:t>Take a deep dive into the IBM Z operating system with z/OS Unix System Services</a:t>
            </a:r>
          </a:p>
          <a:p>
            <a:endParaRPr lang="en-US" dirty="0"/>
          </a:p>
          <a:p>
            <a:r>
              <a:rPr lang="en-us" dirty="0"/>
              <a:t>Or learn advanced reporting with IBM Cognos Analytics: Author Reports with Multidimensional Data</a:t>
            </a:r>
          </a:p>
          <a:p>
            <a:endParaRPr lang="en-US" dirty="0"/>
          </a:p>
          <a:p>
            <a:r>
              <a:rPr lang="en-US" dirty="0"/>
              <a:t>---</a:t>
            </a:r>
          </a:p>
          <a:p>
            <a:endParaRPr lang="en-US" dirty="0"/>
          </a:p>
          <a:p>
            <a:r>
              <a:rPr lang="en-us" dirty="0"/>
              <a:t>To get started visit ibm.com/academic</a:t>
            </a:r>
          </a:p>
          <a:p>
            <a:endParaRPr lang="en-US" dirty="0"/>
          </a:p>
          <a:p>
            <a:r>
              <a:rPr lang="en-us" dirty="0"/>
              <a:t>You will need to register with your school issued email address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registered you can access any of our select resources ranging from </a:t>
            </a:r>
            <a:r>
              <a:rPr lang="en-us" sz="1200" dirty="0" err="1">
                <a:solidFill>
                  <a:schemeClr val="tx1">
                    <a:lumMod val="95000"/>
                    <a:lumOff val="5000"/>
                  </a:schemeClr>
                </a:solidFill>
                <a:latin typeface="IBM Plex Sans" charset="0"/>
                <a:ea typeface="IBM Plex Sans" charset="0"/>
                <a:cs typeface="IBM Plex Sans" charset="0"/>
              </a:rPr>
              <a:t>from</a:t>
            </a:r>
            <a:r>
              <a:rPr lang="en-us" sz="1200" dirty="0">
                <a:solidFill>
                  <a:schemeClr val="tx1">
                    <a:lumMod val="95000"/>
                    <a:lumOff val="5000"/>
                  </a:schemeClr>
                </a:solidFill>
                <a:latin typeface="IBM Plex Sans" charset="0"/>
                <a:ea typeface="IBM Plex Sans" charset="0"/>
                <a:cs typeface="IBM Plex Sans" charset="0"/>
              </a:rPr>
              <a:t> traditional enterprise infrastructure to cloud computing to leading edge technologies like Blockchain and Quantum Computing</a:t>
            </a:r>
          </a:p>
          <a:p>
            <a:endParaRPr lang="en-IN" dirty="0"/>
          </a:p>
        </p:txBody>
      </p:sp>
      <p:sp>
        <p:nvSpPr>
          <p:cNvPr id="4" name="Slide Number Placeholder 3"/>
          <p:cNvSpPr>
            <a:spLocks noGrp="1"/>
          </p:cNvSpPr>
          <p:nvPr>
            <p:ph type="sldNum" sz="quarter" idx="5"/>
          </p:nvPr>
        </p:nvSpPr>
        <p:spPr/>
        <p:txBody>
          <a:bodyPr/>
          <a:lstStyle/>
          <a:p>
            <a:fld id="{6BF82289-BCFD-4053-9D06-A9140C63A457}" type="slidenum">
              <a:rPr lang="en-US" smtClean="0"/>
              <a:t>2</a:t>
            </a:fld>
            <a:endParaRPr lang="en-US" dirty="0"/>
          </a:p>
        </p:txBody>
      </p:sp>
    </p:spTree>
    <p:extLst>
      <p:ext uri="{BB962C8B-B14F-4D97-AF65-F5344CB8AC3E}">
        <p14:creationId xmlns:p14="http://schemas.microsoft.com/office/powerpoint/2010/main" val="279924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E" dirty="0"/>
              <a:t>Make a Poll.for the students.</a:t>
            </a:r>
          </a:p>
          <a:p>
            <a:r>
              <a:rPr lang="en-KE" dirty="0"/>
              <a:t>Did you complete registration successfully?</a:t>
            </a:r>
          </a:p>
          <a:p>
            <a:r>
              <a:rPr lang="en-KE" dirty="0"/>
              <a:t>Lets download IBM an Cloud Promo-Code</a:t>
            </a:r>
          </a:p>
        </p:txBody>
      </p:sp>
      <p:sp>
        <p:nvSpPr>
          <p:cNvPr id="4" name="Slide Number Placeholder 3"/>
          <p:cNvSpPr>
            <a:spLocks noGrp="1"/>
          </p:cNvSpPr>
          <p:nvPr>
            <p:ph type="sldNum" sz="quarter" idx="5"/>
          </p:nvPr>
        </p:nvSpPr>
        <p:spPr/>
        <p:txBody>
          <a:bodyPr/>
          <a:lstStyle/>
          <a:p>
            <a:fld id="{6BF82289-BCFD-4053-9D06-A9140C63A457}" type="slidenum">
              <a:rPr lang="en-US" smtClean="0"/>
              <a:t>7</a:t>
            </a:fld>
            <a:endParaRPr lang="en-US" dirty="0"/>
          </a:p>
        </p:txBody>
      </p:sp>
    </p:spTree>
    <p:extLst>
      <p:ext uri="{BB962C8B-B14F-4D97-AF65-F5344CB8AC3E}">
        <p14:creationId xmlns:p14="http://schemas.microsoft.com/office/powerpoint/2010/main" val="3839393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A346AF-CBF3-FF43-8D79-36C44E797FB2}"/>
              </a:ext>
            </a:extLst>
          </p:cNvPr>
          <p:cNvSpPr/>
          <p:nvPr userDrawn="1"/>
        </p:nvSpPr>
        <p:spPr>
          <a:xfrm>
            <a:off x="0" y="1289050"/>
            <a:ext cx="9144000" cy="3854450"/>
          </a:xfrm>
          <a:prstGeom prst="rect">
            <a:avLst/>
          </a:prstGeom>
          <a:solidFill>
            <a:schemeClr val="accent1"/>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10312" y="198826"/>
            <a:ext cx="4142232" cy="4305811"/>
          </a:xfrm>
        </p:spPr>
        <p:txBody>
          <a:bodyPr/>
          <a:lstStyle>
            <a:lvl1pPr>
              <a:lnSpc>
                <a:spcPct val="90000"/>
              </a:lnSpc>
              <a:spcAft>
                <a:spcPts val="0"/>
              </a:spcAft>
              <a:defRPr>
                <a:solidFill>
                  <a:schemeClr val="tx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0C46DC7D-39A8-7042-AFAF-E1F61B5887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97707" y="4694756"/>
            <a:ext cx="513796" cy="203701"/>
          </a:xfrm>
          <a:prstGeom prst="rect">
            <a:avLst/>
          </a:prstGeom>
        </p:spPr>
      </p:pic>
      <p:pic>
        <p:nvPicPr>
          <p:cNvPr id="4" name="Picture 3">
            <a:extLst>
              <a:ext uri="{FF2B5EF4-FFF2-40B4-BE49-F238E27FC236}">
                <a16:creationId xmlns:a16="http://schemas.microsoft.com/office/drawing/2014/main" id="{57DDD23E-3E28-DB4D-80F3-CA1EDE3D0B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597" y="4690872"/>
            <a:ext cx="1920240" cy="266393"/>
          </a:xfrm>
          <a:prstGeom prst="rect">
            <a:avLst/>
          </a:prstGeom>
        </p:spPr>
      </p:pic>
    </p:spTree>
    <p:extLst>
      <p:ext uri="{BB962C8B-B14F-4D97-AF65-F5344CB8AC3E}">
        <p14:creationId xmlns:p14="http://schemas.microsoft.com/office/powerpoint/2010/main" val="218610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4672"/>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3"/>
          </p:nvPr>
        </p:nvSpPr>
        <p:spPr>
          <a:xfrm>
            <a:off x="210312" y="1216152"/>
            <a:ext cx="4142232" cy="3279648"/>
          </a:xfrm>
        </p:spPr>
        <p:txBody>
          <a:bodyPr/>
          <a:lstStyle>
            <a:lvl1pPr>
              <a:lnSpc>
                <a:spcPts val="2800"/>
              </a:lnSpc>
              <a:spcAft>
                <a:spcPts val="1800"/>
              </a:spcAft>
              <a:defRPr sz="2400"/>
            </a:lvl1pPr>
          </a:lstStyle>
          <a:p>
            <a:pPr lvl="0"/>
            <a:r>
              <a:rPr lang="en-US"/>
              <a:t>Click to edit Master text styles</a:t>
            </a:r>
          </a:p>
        </p:txBody>
      </p:sp>
    </p:spTree>
    <p:extLst>
      <p:ext uri="{BB962C8B-B14F-4D97-AF65-F5344CB8AC3E}">
        <p14:creationId xmlns:p14="http://schemas.microsoft.com/office/powerpoint/2010/main" val="21233572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432027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042329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010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944" cy="3252216"/>
          </a:xfrm>
        </p:spPr>
        <p:txBody>
          <a:bodyPr/>
          <a:lstStyle>
            <a:lvl1pPr>
              <a:spcBef>
                <a:spcPts val="0"/>
              </a:spcBef>
              <a:spcAft>
                <a:spcPts val="600"/>
              </a:spcAft>
              <a:defRPr/>
            </a:lvl1pPr>
            <a:lvl2pPr marL="0" indent="0">
              <a:spcBef>
                <a:spcPts val="0"/>
              </a:spcBef>
              <a:spcAft>
                <a:spcPts val="600"/>
              </a:spcAft>
              <a:buNone/>
              <a:defRPr/>
            </a:lvl2pPr>
            <a:lvl3pPr marL="201612" indent="0">
              <a:buNone/>
              <a:defRPr/>
            </a:lvl3pPr>
            <a:lvl4pPr marL="434975" indent="0">
              <a:buNone/>
              <a:defRPr/>
            </a:lvl4pPr>
            <a:lvl5pPr marL="631825"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8" name="Text Placeholder 7"/>
          <p:cNvSpPr>
            <a:spLocks noGrp="1"/>
          </p:cNvSpPr>
          <p:nvPr>
            <p:ph type="body" sz="quarter" idx="13"/>
          </p:nvPr>
        </p:nvSpPr>
        <p:spPr>
          <a:xfrm>
            <a:off x="219456" y="1243584"/>
            <a:ext cx="4123944" cy="3252216"/>
          </a:xfrm>
        </p:spPr>
        <p:txBody>
          <a:bodyPr/>
          <a:lstStyle>
            <a:lvl1pPr>
              <a:spcBef>
                <a:spcPts val="0"/>
              </a:spcBef>
              <a:spcAft>
                <a:spcPts val="600"/>
              </a:spcAft>
              <a:defRPr/>
            </a:lvl1pPr>
            <a:lvl2pPr marL="0" indent="0">
              <a:spcBef>
                <a:spcPts val="0"/>
              </a:spcBef>
              <a:spcAft>
                <a:spcPts val="600"/>
              </a:spcAft>
              <a:buNone/>
              <a:defRPr/>
            </a:lvl2pPr>
            <a:lvl3pPr marL="201612" indent="0">
              <a:buNone/>
              <a:defRPr/>
            </a:lvl3pPr>
            <a:lvl4pPr marL="434975" indent="0">
              <a:buNone/>
              <a:defRPr/>
            </a:lvl4pPr>
            <a:lvl5pPr marL="631825"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16870309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19456" y="176726"/>
            <a:ext cx="4133088" cy="804672"/>
          </a:xfrm>
        </p:spPr>
        <p:txBody>
          <a:bodyPr/>
          <a:lstStyle>
            <a:lvl1pPr>
              <a:lnSpc>
                <a:spcPts val="2400"/>
              </a:lnSpc>
              <a:spcAft>
                <a:spcPts val="1200"/>
              </a:spcAft>
              <a:defRPr sz="1800"/>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37160" y="1244954"/>
            <a:ext cx="4206240" cy="3242300"/>
          </a:xfrm>
        </p:spPr>
        <p:txBody>
          <a:bodyPr/>
          <a:lstStyle>
            <a:lvl1pPr>
              <a:lnSpc>
                <a:spcPts val="9600"/>
              </a:lnSpc>
              <a:spcAft>
                <a:spcPts val="0"/>
              </a:spcAft>
              <a:defRPr sz="9600" b="0" i="0">
                <a:latin typeface="IBM Plex Mono Light" panose="020B0409050000000000" pitchFamily="49" charset="77"/>
              </a:defRPr>
            </a:lvl1pPr>
          </a:lstStyle>
          <a:p>
            <a:pPr lvl="0"/>
            <a:r>
              <a:rPr lang="en-US" dirty="0"/>
              <a:t>Click to edit Master text styles</a:t>
            </a:r>
          </a:p>
        </p:txBody>
      </p:sp>
    </p:spTree>
    <p:extLst>
      <p:ext uri="{BB962C8B-B14F-4D97-AF65-F5344CB8AC3E}">
        <p14:creationId xmlns:p14="http://schemas.microsoft.com/office/powerpoint/2010/main" val="18787318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2000" y="0"/>
            <a:ext cx="4572000" cy="5143500"/>
          </a:xfrm>
        </p:spPr>
        <p:txBody>
          <a:bodyPr lIns="91440" tIns="91440" rIns="91440" bIns="91440"/>
          <a:lstStyle>
            <a:lvl1pPr>
              <a:defRPr baseline="0"/>
            </a:lvl1pPr>
          </a:lstStyle>
          <a:p>
            <a:r>
              <a:rPr lang="en-US" dirty="0"/>
              <a:t>Drag picture to placeholder or click icon to add</a:t>
            </a:r>
          </a:p>
        </p:txBody>
      </p:sp>
      <p:sp>
        <p:nvSpPr>
          <p:cNvPr id="2" name="Title 1"/>
          <p:cNvSpPr>
            <a:spLocks noGrp="1"/>
          </p:cNvSpPr>
          <p:nvPr>
            <p:ph type="title"/>
          </p:nvPr>
        </p:nvSpPr>
        <p:spPr>
          <a:xfrm>
            <a:off x="219456" y="176726"/>
            <a:ext cx="4133088" cy="804672"/>
          </a:xfrm>
        </p:spPr>
        <p:txBody>
          <a:bodyPr/>
          <a:lstStyle>
            <a:lvl1pPr>
              <a:lnSpc>
                <a:spcPts val="2400"/>
              </a:lnSpc>
              <a:spcAft>
                <a:spcPts val="1200"/>
              </a:spcAft>
              <a:defRPr sz="1800"/>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37160" y="1244954"/>
            <a:ext cx="4206240" cy="3242300"/>
          </a:xfrm>
        </p:spPr>
        <p:txBody>
          <a:bodyPr/>
          <a:lstStyle>
            <a:lvl1pPr>
              <a:lnSpc>
                <a:spcPts val="9600"/>
              </a:lnSpc>
              <a:spcAft>
                <a:spcPts val="0"/>
              </a:spcAft>
              <a:defRPr sz="9600" b="0" i="0">
                <a:latin typeface="IBM Plex Mono Light" panose="020B0409050000000000" pitchFamily="49" charset="77"/>
              </a:defRPr>
            </a:lvl1pPr>
          </a:lstStyle>
          <a:p>
            <a:pPr lvl="0"/>
            <a:r>
              <a:rPr lang="en-US" dirty="0"/>
              <a:t>Click to edit Master text styles</a:t>
            </a:r>
          </a:p>
        </p:txBody>
      </p:sp>
    </p:spTree>
    <p:extLst>
      <p:ext uri="{BB962C8B-B14F-4D97-AF65-F5344CB8AC3E}">
        <p14:creationId xmlns:p14="http://schemas.microsoft.com/office/powerpoint/2010/main" val="31614710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137160" y="173736"/>
            <a:ext cx="8778172" cy="4301813"/>
          </a:xfrm>
        </p:spPr>
        <p:txBody>
          <a:bodyPr/>
          <a:lstStyle>
            <a:lvl1pPr>
              <a:lnSpc>
                <a:spcPts val="9600"/>
              </a:lnSpc>
              <a:spcAft>
                <a:spcPts val="0"/>
              </a:spcAft>
              <a:defRPr sz="9600" b="0" i="0">
                <a:latin typeface="IBM Plex Mono Light" panose="020B0409050000000000" pitchFamily="49" charset="77"/>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3321497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5562534" cy="4320270"/>
          </a:xfrm>
        </p:spPr>
        <p:txBody>
          <a:bodyPr/>
          <a:lstStyle>
            <a:lvl1pPr>
              <a:spcAft>
                <a:spcPts val="1800"/>
              </a:spcAft>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103230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4320270"/>
          </a:xfrm>
        </p:spPr>
        <p:txBody>
          <a:bodyPr/>
          <a:lstStyle>
            <a:lvl1pPr>
              <a:spcAft>
                <a:spcPts val="1800"/>
              </a:spcAft>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07337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876"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89841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p:nvPr>
        </p:nvSpPr>
        <p:spPr>
          <a:xfrm>
            <a:off x="210312" y="1216152"/>
            <a:ext cx="4142232" cy="3279648"/>
          </a:xfrm>
        </p:spPr>
        <p:txBody>
          <a:bodyPr/>
          <a:lstStyle>
            <a:lvl1pPr>
              <a:lnSpc>
                <a:spcPts val="2800"/>
              </a:lnSpc>
              <a:spcAft>
                <a:spcPts val="1800"/>
              </a:spcAft>
              <a:defRPr sz="2400"/>
            </a:lvl1pPr>
          </a:lstStyle>
          <a:p>
            <a:pPr lvl="0"/>
            <a:r>
              <a:rPr lang="en-US" dirty="0"/>
              <a:t>Click to edit Master text styles</a:t>
            </a:r>
          </a:p>
        </p:txBody>
      </p:sp>
    </p:spTree>
    <p:extLst>
      <p:ext uri="{BB962C8B-B14F-4D97-AF65-F5344CB8AC3E}">
        <p14:creationId xmlns:p14="http://schemas.microsoft.com/office/powerpoint/2010/main" val="39049600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505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791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5"/>
          </p:nvPr>
        </p:nvSpPr>
        <p:spPr>
          <a:xfrm>
            <a:off x="7077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277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4672"/>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2505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4791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5"/>
          </p:nvPr>
        </p:nvSpPr>
        <p:spPr>
          <a:xfrm>
            <a:off x="7077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16084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95293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432027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7077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2467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text (light background)">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accent4"/>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10312" y="175530"/>
            <a:ext cx="4142164" cy="432027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lvl1pPr>
              <a:buClr>
                <a:schemeClr val="tx1"/>
              </a:buCl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29419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175530"/>
            <a:ext cx="4142232" cy="432027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392511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432027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940168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4140456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9" name="Content Placeholder 5"/>
          <p:cNvSpPr>
            <a:spLocks noGrp="1"/>
          </p:cNvSpPr>
          <p:nvPr>
            <p:ph sz="quarter" idx="17"/>
          </p:nvPr>
        </p:nvSpPr>
        <p:spPr>
          <a:xfrm>
            <a:off x="4572000" y="0"/>
            <a:ext cx="4572000" cy="2571750"/>
          </a:xfrm>
          <a:solidFill>
            <a:schemeClr val="accent4"/>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12" name="Content Placeholder 13"/>
          <p:cNvSpPr>
            <a:spLocks noGrp="1"/>
          </p:cNvSpPr>
          <p:nvPr>
            <p:ph sz="quarter" idx="19"/>
          </p:nvPr>
        </p:nvSpPr>
        <p:spPr>
          <a:xfrm>
            <a:off x="4572000" y="2570162"/>
            <a:ext cx="4572000" cy="2573337"/>
          </a:xfrm>
          <a:solidFill>
            <a:schemeClr val="accent4"/>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67727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4572000" y="0"/>
            <a:ext cx="2286000" cy="2571750"/>
          </a:xfrm>
          <a:solidFill>
            <a:schemeClr val="tx1"/>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0" y="-1"/>
            <a:ext cx="4572000" cy="2571751"/>
          </a:xfrm>
          <a:solidFill>
            <a:schemeClr val="tx1"/>
          </a:solidFill>
        </p:spPr>
        <p:txBody>
          <a:bodyPr lIns="210312" tIns="173736" rIns="228600" bIns="228600"/>
          <a:lstStyle>
            <a:lvl1pPr>
              <a:lnSpc>
                <a:spcPts val="2800"/>
              </a:lnSpc>
              <a:defRPr>
                <a:solidFill>
                  <a:schemeClr val="bg1"/>
                </a:solidFill>
              </a:defRPr>
            </a:lvl1pPr>
          </a:lstStyle>
          <a:p>
            <a:r>
              <a:rPr lang="en-US" dirty="0"/>
              <a:t>Click to edit Master title style</a:t>
            </a:r>
          </a:p>
        </p:txBody>
      </p:sp>
      <p:sp>
        <p:nvSpPr>
          <p:cNvPr id="11" name="Content Placeholder 10"/>
          <p:cNvSpPr>
            <a:spLocks noGrp="1"/>
          </p:cNvSpPr>
          <p:nvPr>
            <p:ph sz="quarter" idx="18"/>
          </p:nvPr>
        </p:nvSpPr>
        <p:spPr>
          <a:xfrm>
            <a:off x="6858000" y="0"/>
            <a:ext cx="2286000" cy="2571750"/>
          </a:xfrm>
          <a:solidFill>
            <a:schemeClr val="tx1"/>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4" name="Content Placeholder 13"/>
          <p:cNvSpPr>
            <a:spLocks noGrp="1"/>
          </p:cNvSpPr>
          <p:nvPr>
            <p:ph sz="quarter" idx="19"/>
          </p:nvPr>
        </p:nvSpPr>
        <p:spPr>
          <a:xfrm>
            <a:off x="4572000" y="2570162"/>
            <a:ext cx="4572000" cy="2573337"/>
          </a:xfrm>
          <a:solidFill>
            <a:schemeClr val="tx1"/>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7" name="Content Placeholder 6"/>
          <p:cNvSpPr>
            <a:spLocks noGrp="1"/>
          </p:cNvSpPr>
          <p:nvPr>
            <p:ph sz="quarter" idx="20"/>
          </p:nvPr>
        </p:nvSpPr>
        <p:spPr>
          <a:xfrm>
            <a:off x="0" y="2570162"/>
            <a:ext cx="4572000" cy="2573337"/>
          </a:xfrm>
          <a:solidFill>
            <a:schemeClr val="tx1"/>
          </a:solidFill>
        </p:spPr>
        <p:txBody>
          <a:bodyPr lIns="219456" tIns="201168" rIns="228600" bIns="228600"/>
          <a:lstStyle>
            <a:lvl1pPr>
              <a:defRPr>
                <a:solidFill>
                  <a:schemeClr val="bg1"/>
                </a:solidFill>
              </a:defRPr>
            </a:lvl1pPr>
          </a:lstStyle>
          <a:p>
            <a:pPr lvl="0"/>
            <a:r>
              <a:rPr lang="en-US" dirty="0"/>
              <a:t>Click to edit Master text styles</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296273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9" name="Content Placeholder 5"/>
          <p:cNvSpPr>
            <a:spLocks noGrp="1"/>
          </p:cNvSpPr>
          <p:nvPr>
            <p:ph sz="quarter" idx="17"/>
          </p:nvPr>
        </p:nvSpPr>
        <p:spPr>
          <a:xfrm>
            <a:off x="4572000" y="2570162"/>
            <a:ext cx="2286000" cy="2573338"/>
          </a:xfrm>
          <a:solidFill>
            <a:schemeClr val="accent4"/>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10" name="Content Placeholder 10"/>
          <p:cNvSpPr>
            <a:spLocks noGrp="1"/>
          </p:cNvSpPr>
          <p:nvPr>
            <p:ph sz="quarter" idx="18"/>
          </p:nvPr>
        </p:nvSpPr>
        <p:spPr>
          <a:xfrm>
            <a:off x="6858000" y="2570162"/>
            <a:ext cx="2286000" cy="2573338"/>
          </a:xfrm>
          <a:solidFill>
            <a:schemeClr val="accent4"/>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2" name="Content Placeholder 13"/>
          <p:cNvSpPr>
            <a:spLocks noGrp="1"/>
          </p:cNvSpPr>
          <p:nvPr>
            <p:ph sz="quarter" idx="19"/>
          </p:nvPr>
        </p:nvSpPr>
        <p:spPr>
          <a:xfrm>
            <a:off x="2286001" y="2570162"/>
            <a:ext cx="2286000" cy="2573337"/>
          </a:xfrm>
          <a:solidFill>
            <a:schemeClr val="accent4"/>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13" name="Content Placeholder 6"/>
          <p:cNvSpPr>
            <a:spLocks noGrp="1"/>
          </p:cNvSpPr>
          <p:nvPr>
            <p:ph sz="quarter" idx="20"/>
          </p:nvPr>
        </p:nvSpPr>
        <p:spPr>
          <a:xfrm>
            <a:off x="0" y="2570162"/>
            <a:ext cx="2286000" cy="2573337"/>
          </a:xfrm>
          <a:solidFill>
            <a:schemeClr val="accent4"/>
          </a:solidFill>
        </p:spPr>
        <p:txBody>
          <a:bodyPr lIns="219456" tIns="201168" rIns="228600" bIns="228600"/>
          <a:lstStyle>
            <a:lvl1pPr>
              <a:defRPr>
                <a:solidFill>
                  <a:schemeClr val="tx1"/>
                </a:solidFill>
              </a:defRPr>
            </a:lvl1pPr>
          </a:lstStyle>
          <a:p>
            <a:pPr lvl="0"/>
            <a:r>
              <a:rPr lang="en-US" dirty="0"/>
              <a:t>Click to edit Master text styles</a:t>
            </a:r>
          </a:p>
        </p:txBody>
      </p:sp>
      <p:sp>
        <p:nvSpPr>
          <p:cNvPr id="2" name="Title 1"/>
          <p:cNvSpPr>
            <a:spLocks noGrp="1"/>
          </p:cNvSpPr>
          <p:nvPr>
            <p:ph type="title"/>
          </p:nvPr>
        </p:nvSpPr>
        <p:spPr>
          <a:xfrm>
            <a:off x="0" y="-1"/>
            <a:ext cx="9144000" cy="2569463"/>
          </a:xfrm>
          <a:solidFill>
            <a:schemeClr val="tx1"/>
          </a:solidFill>
        </p:spPr>
        <p:txBody>
          <a:bodyPr lIns="182880" tIns="137160" rIns="228600" bIns="228600"/>
          <a:lstStyle>
            <a:lvl1pPr>
              <a:lnSpc>
                <a:spcPts val="5400"/>
              </a:lnSpc>
              <a:defRPr sz="4800">
                <a:solidFill>
                  <a:schemeClr val="bg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grpSp>
        <p:nvGrpSpPr>
          <p:cNvPr id="11" name="Group 10">
            <a:extLst>
              <a:ext uri="{FF2B5EF4-FFF2-40B4-BE49-F238E27FC236}">
                <a16:creationId xmlns:a16="http://schemas.microsoft.com/office/drawing/2014/main" id="{9FBC05E3-BFBC-1042-908B-8935A5D68AAE}"/>
              </a:ext>
            </a:extLst>
          </p:cNvPr>
          <p:cNvGrpSpPr/>
          <p:nvPr userDrawn="1"/>
        </p:nvGrpSpPr>
        <p:grpSpPr>
          <a:xfrm>
            <a:off x="4589092" y="2780522"/>
            <a:ext cx="2260362" cy="1715278"/>
            <a:chOff x="4572000" y="242596"/>
            <a:chExt cx="2260362" cy="4253204"/>
          </a:xfrm>
        </p:grpSpPr>
        <p:cxnSp>
          <p:nvCxnSpPr>
            <p:cNvPr id="14" name="Straight Connector 13">
              <a:extLst>
                <a:ext uri="{FF2B5EF4-FFF2-40B4-BE49-F238E27FC236}">
                  <a16:creationId xmlns:a16="http://schemas.microsoft.com/office/drawing/2014/main" id="{7C410B0C-22E6-104D-A9BD-979C9F181A02}"/>
                </a:ext>
              </a:extLst>
            </p:cNvPr>
            <p:cNvCxnSpPr>
              <a:cxnSpLocks/>
            </p:cNvCxnSpPr>
            <p:nvPr/>
          </p:nvCxnSpPr>
          <p:spPr bwMode="auto">
            <a:xfrm>
              <a:off x="4572000" y="242596"/>
              <a:ext cx="0" cy="4253204"/>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A626806-2181-514D-959F-CA9B19E77D8E}"/>
                </a:ext>
              </a:extLst>
            </p:cNvPr>
            <p:cNvCxnSpPr>
              <a:cxnSpLocks/>
            </p:cNvCxnSpPr>
            <p:nvPr/>
          </p:nvCxnSpPr>
          <p:spPr bwMode="auto">
            <a:xfrm>
              <a:off x="6832362" y="242596"/>
              <a:ext cx="0" cy="4253204"/>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cxnSp>
        <p:nvCxnSpPr>
          <p:cNvPr id="16" name="Straight Connector 15">
            <a:extLst>
              <a:ext uri="{FF2B5EF4-FFF2-40B4-BE49-F238E27FC236}">
                <a16:creationId xmlns:a16="http://schemas.microsoft.com/office/drawing/2014/main" id="{665B14B5-A411-9F4C-8DC1-E71FB09456B7}"/>
              </a:ext>
            </a:extLst>
          </p:cNvPr>
          <p:cNvCxnSpPr>
            <a:cxnSpLocks/>
          </p:cNvCxnSpPr>
          <p:nvPr userDrawn="1"/>
        </p:nvCxnSpPr>
        <p:spPr bwMode="auto">
          <a:xfrm>
            <a:off x="2303091" y="2780522"/>
            <a:ext cx="0" cy="1715278"/>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974900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292424"/>
            <a:ext cx="9144000" cy="3851076"/>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0" y="-1"/>
            <a:ext cx="9144000" cy="1292425"/>
          </a:xfrm>
          <a:solidFill>
            <a:schemeClr val="tx1"/>
          </a:solidFill>
        </p:spPr>
        <p:txBody>
          <a:bodyPr lIns="210312" tIns="173736" rIns="228600" bIns="228600"/>
          <a:lstStyle>
            <a:lvl1pPr>
              <a:defRPr>
                <a:solidFill>
                  <a:schemeClr val="bg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430316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a:t>Click icon to add picture</a:t>
            </a:r>
            <a:endParaRPr lang="en-US" dirty="0"/>
          </a:p>
        </p:txBody>
      </p:sp>
      <p:sp>
        <p:nvSpPr>
          <p:cNvPr id="2" name="Title 1"/>
          <p:cNvSpPr>
            <a:spLocks noGrp="1"/>
          </p:cNvSpPr>
          <p:nvPr>
            <p:ph type="title"/>
          </p:nvPr>
        </p:nvSpPr>
        <p:spPr>
          <a:xfrm>
            <a:off x="210312" y="175530"/>
            <a:ext cx="4142232" cy="804672"/>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36511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3848100"/>
          </a:xfrm>
        </p:spPr>
        <p:txBody>
          <a:bodyPr lIns="91440" tIns="91440" rIns="91440" bIns="91440"/>
          <a:lstStyle/>
          <a:p>
            <a:r>
              <a:rPr lang="en-US" dirty="0"/>
              <a:t>Drag picture to placeholder or click icon to add</a:t>
            </a:r>
          </a:p>
        </p:txBody>
      </p:sp>
      <p:sp>
        <p:nvSpPr>
          <p:cNvPr id="6" name="Text Placeholder 5"/>
          <p:cNvSpPr>
            <a:spLocks noGrp="1"/>
          </p:cNvSpPr>
          <p:nvPr>
            <p:ph type="body" sz="quarter" idx="12"/>
          </p:nvPr>
        </p:nvSpPr>
        <p:spPr>
          <a:xfrm>
            <a:off x="-2" y="3848100"/>
            <a:ext cx="4343402" cy="647700"/>
          </a:xfrm>
          <a:solidFill>
            <a:schemeClr val="tx1"/>
          </a:solidFill>
        </p:spPr>
        <p:txBody>
          <a:bodyPr lIns="219456" tIns="201168" rIns="228600" bIns="228600"/>
          <a:lstStyle>
            <a:lvl1pPr>
              <a:lnSpc>
                <a:spcPts val="1600"/>
              </a:lnSpc>
              <a:buClr>
                <a:schemeClr val="bg1"/>
              </a:buClr>
              <a:defRPr>
                <a:solidFill>
                  <a:schemeClr val="bg1"/>
                </a:solidFill>
              </a:defRPr>
            </a:lvl1pPr>
            <a:lvl2pPr>
              <a:lnSpc>
                <a:spcPts val="1600"/>
              </a:lnSpc>
              <a:buClr>
                <a:schemeClr val="bg1"/>
              </a:buClr>
              <a:defRPr sz="900">
                <a:solidFill>
                  <a:schemeClr val="bg1"/>
                </a:solidFill>
              </a:defRPr>
            </a:lvl2pPr>
            <a:lvl3pPr>
              <a:lnSpc>
                <a:spcPts val="1600"/>
              </a:lnSpc>
              <a:buClr>
                <a:schemeClr val="bg1"/>
              </a:buClr>
              <a:defRPr sz="900">
                <a:solidFill>
                  <a:schemeClr val="bg1"/>
                </a:solidFill>
              </a:defRPr>
            </a:lvl3pPr>
            <a:lvl4pPr>
              <a:lnSpc>
                <a:spcPts val="1600"/>
              </a:lnSpc>
              <a:buClr>
                <a:schemeClr val="bg1"/>
              </a:buClr>
              <a:defRPr sz="900">
                <a:solidFill>
                  <a:schemeClr val="bg1"/>
                </a:solidFill>
              </a:defRPr>
            </a:lvl4pPr>
            <a:lvl5pPr>
              <a:lnSpc>
                <a:spcPts val="1600"/>
              </a:lnSpc>
              <a:buClr>
                <a:schemeClr val="bg1"/>
              </a:buClr>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7140466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0" y="0"/>
            <a:ext cx="2286000" cy="5148072"/>
          </a:xfrm>
          <a:solidFill>
            <a:schemeClr val="tx1"/>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3"/>
          </p:nvPr>
        </p:nvSpPr>
        <p:spPr>
          <a:xfrm>
            <a:off x="2286000" y="0"/>
            <a:ext cx="2286000" cy="5148072"/>
          </a:xfrm>
          <a:solidFill>
            <a:schemeClr val="accent4"/>
          </a:solidFill>
        </p:spPr>
        <p:txBody>
          <a:bodyPr lIns="219456" tIns="201168" rIns="228600" bIns="2286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4"/>
          </p:nvPr>
        </p:nvSpPr>
        <p:spPr>
          <a:xfrm>
            <a:off x="4572000" y="0"/>
            <a:ext cx="2286000" cy="5148072"/>
          </a:xfrm>
          <a:solidFill>
            <a:schemeClr val="accent4"/>
          </a:solidFill>
        </p:spPr>
        <p:txBody>
          <a:bodyPr lIns="219456" tIns="201168" rIns="228600" bIns="2286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15"/>
          </p:nvPr>
        </p:nvSpPr>
        <p:spPr>
          <a:xfrm>
            <a:off x="6858000" y="0"/>
            <a:ext cx="2286000" cy="5148072"/>
          </a:xfrm>
          <a:solidFill>
            <a:schemeClr val="accent4"/>
          </a:solidFill>
        </p:spPr>
        <p:txBody>
          <a:bodyPr lIns="219456" tIns="201168" rIns="228600" bIns="2286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cxnSp>
        <p:nvCxnSpPr>
          <p:cNvPr id="8" name="Straight Connector 7">
            <a:extLst>
              <a:ext uri="{FF2B5EF4-FFF2-40B4-BE49-F238E27FC236}">
                <a16:creationId xmlns:a16="http://schemas.microsoft.com/office/drawing/2014/main" id="{DEC9313E-CCA7-6044-B182-A66B755ACC4F}"/>
              </a:ext>
            </a:extLst>
          </p:cNvPr>
          <p:cNvCxnSpPr>
            <a:cxnSpLocks/>
          </p:cNvCxnSpPr>
          <p:nvPr userDrawn="1"/>
        </p:nvCxnSpPr>
        <p:spPr bwMode="auto">
          <a:xfrm>
            <a:off x="4572000" y="242596"/>
            <a:ext cx="0" cy="4253204"/>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91E82AF-22D6-8E46-8DB8-87C3701133F9}"/>
              </a:ext>
            </a:extLst>
          </p:cNvPr>
          <p:cNvCxnSpPr>
            <a:cxnSpLocks/>
          </p:cNvCxnSpPr>
          <p:nvPr userDrawn="1"/>
        </p:nvCxnSpPr>
        <p:spPr bwMode="auto">
          <a:xfrm>
            <a:off x="6858000" y="242596"/>
            <a:ext cx="0" cy="4253204"/>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5E489451-825F-1B42-AA7A-F656EE0F9649}"/>
              </a:ext>
            </a:extLst>
          </p:cNvPr>
          <p:cNvCxnSpPr>
            <a:cxnSpLocks/>
          </p:cNvCxnSpPr>
          <p:nvPr userDrawn="1"/>
        </p:nvCxnSpPr>
        <p:spPr bwMode="auto">
          <a:xfrm>
            <a:off x="2276168" y="242596"/>
            <a:ext cx="0" cy="4253204"/>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81318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10312" y="173736"/>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p:nvPr>
        </p:nvSpPr>
        <p:spPr>
          <a:xfrm>
            <a:off x="2514600" y="1243584"/>
            <a:ext cx="6400800"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22736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10312" y="173736"/>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95608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173736"/>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5"/>
          </p:nvPr>
        </p:nvSpPr>
        <p:spPr>
          <a:xfrm>
            <a:off x="2505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72337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10312" y="173736"/>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505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hasCustomPrompt="1"/>
          </p:nvPr>
        </p:nvSpPr>
        <p:spPr>
          <a:xfrm>
            <a:off x="4780788" y="1225296"/>
            <a:ext cx="4134544" cy="3279648"/>
          </a:xfrm>
        </p:spPr>
        <p:txBody>
          <a:bodyPr/>
          <a:lstStyle>
            <a:lvl1pPr>
              <a:lnSpc>
                <a:spcPts val="2800"/>
              </a:lnSpc>
              <a:spcAft>
                <a:spcPts val="1800"/>
              </a:spcAft>
              <a:defRPr sz="2400" b="0" i="0">
                <a:latin typeface="IBM Plex Mono Light" panose="020B0409050000000000" pitchFamily="49" charset="77"/>
              </a:defRPr>
            </a:lvl1pPr>
            <a:lvl2pPr>
              <a:defRPr b="0" i="0">
                <a:latin typeface="IBM Plex Mono Light" panose="020B0409050000000000" pitchFamily="49" charset="77"/>
              </a:defRPr>
            </a:lvl2pPr>
            <a:lvl3pPr>
              <a:defRPr b="0" i="0">
                <a:latin typeface="IBM Plex Mono Light" panose="020B0409050000000000" pitchFamily="49" charset="77"/>
              </a:defRPr>
            </a:lvl3pPr>
            <a:lvl4pPr>
              <a:defRPr b="0" i="0">
                <a:latin typeface="IBM Plex Mono Light" panose="020B0409050000000000" pitchFamily="49" charset="77"/>
              </a:defRPr>
            </a:lvl4pPr>
            <a:lvl5pPr>
              <a:defRPr b="0" i="0">
                <a:latin typeface="IBM Plex Mono Light" panose="020B0409050000000000" pitchFamily="49"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97955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201168"/>
            <a:ext cx="1837944" cy="42946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6"/>
          <p:cNvSpPr>
            <a:spLocks noGrp="1"/>
          </p:cNvSpPr>
          <p:nvPr>
            <p:ph type="tbl" sz="quarter" idx="13"/>
          </p:nvPr>
        </p:nvSpPr>
        <p:spPr>
          <a:xfrm>
            <a:off x="2505456" y="201168"/>
            <a:ext cx="6409876" cy="4294632"/>
          </a:xfrm>
        </p:spPr>
        <p:txBody>
          <a:bodyPr lIns="0" tIns="0" rIns="91440" bIns="91440"/>
          <a:lstStyle/>
          <a:p>
            <a:r>
              <a:rPr lang="en-US" dirty="0"/>
              <a:t>Click icon to add table</a:t>
            </a:r>
          </a:p>
        </p:txBody>
      </p:sp>
    </p:spTree>
    <p:extLst>
      <p:ext uri="{BB962C8B-B14F-4D97-AF65-F5344CB8AC3E}">
        <p14:creationId xmlns:p14="http://schemas.microsoft.com/office/powerpoint/2010/main" val="14169982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1411778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50628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10312" y="175847"/>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28004"/>
            <a:ext cx="4123944" cy="3267795"/>
          </a:xfrm>
        </p:spPr>
        <p:txBody>
          <a:bodyPr/>
          <a:lstStyle>
            <a:lvl1pPr>
              <a:spcBef>
                <a:spcPts val="0"/>
              </a:spcBef>
              <a:defRPr sz="1000"/>
            </a:lvl1pPr>
            <a:lvl2pPr marL="0" indent="0">
              <a:spcBef>
                <a:spcPts val="0"/>
              </a:spcBef>
              <a:buNone/>
              <a:defRPr/>
            </a:lvl2pPr>
            <a:lvl3pPr marL="201612" indent="0">
              <a:buNone/>
              <a:defRPr/>
            </a:lvl3pPr>
            <a:lvl4pPr marL="434975" indent="0">
              <a:buNone/>
              <a:defRPr/>
            </a:lvl4pPr>
            <a:lvl5pPr marL="631825" indent="0">
              <a:buNone/>
              <a:defRPr/>
            </a:lvl5pPr>
          </a:lstStyle>
          <a:p>
            <a:pPr lvl="0"/>
            <a:r>
              <a:rPr lang="en-US" dirty="0"/>
              <a:t>Click to edit Master text styles</a:t>
            </a:r>
          </a:p>
        </p:txBody>
      </p:sp>
    </p:spTree>
    <p:extLst>
      <p:ext uri="{BB962C8B-B14F-4D97-AF65-F5344CB8AC3E}">
        <p14:creationId xmlns:p14="http://schemas.microsoft.com/office/powerpoint/2010/main" val="642214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4320270"/>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1837944" cy="429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3"/>
          </p:nvPr>
        </p:nvSpPr>
        <p:spPr>
          <a:xfrm>
            <a:off x="7077456" y="201168"/>
            <a:ext cx="1837944" cy="429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58883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32890" y="2318365"/>
            <a:ext cx="1278220" cy="506769"/>
          </a:xfrm>
          <a:prstGeom prst="rect">
            <a:avLst/>
          </a:prstGeom>
        </p:spPr>
      </p:pic>
    </p:spTree>
    <p:extLst>
      <p:ext uri="{BB962C8B-B14F-4D97-AF65-F5344CB8AC3E}">
        <p14:creationId xmlns:p14="http://schemas.microsoft.com/office/powerpoint/2010/main" val="41181015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A346AF-CBF3-FF43-8D79-36C44E797FB2}"/>
              </a:ext>
            </a:extLst>
          </p:cNvPr>
          <p:cNvSpPr/>
          <p:nvPr userDrawn="1"/>
        </p:nvSpPr>
        <p:spPr>
          <a:xfrm>
            <a:off x="0" y="1289050"/>
            <a:ext cx="9144000" cy="3854450"/>
          </a:xfrm>
          <a:prstGeom prst="rect">
            <a:avLst/>
          </a:prstGeom>
          <a:solidFill>
            <a:schemeClr val="accent1"/>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10312" y="198826"/>
            <a:ext cx="4142232" cy="4305811"/>
          </a:xfrm>
        </p:spPr>
        <p:txBody>
          <a:bodyPr/>
          <a:lstStyle>
            <a:lvl1pPr>
              <a:lnSpc>
                <a:spcPct val="90000"/>
              </a:lnSpc>
              <a:spcAft>
                <a:spcPts val="0"/>
              </a:spcAft>
              <a:defRPr>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0C46DC7D-39A8-7042-AFAF-E1F61B5887D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397707" y="4694756"/>
            <a:ext cx="513796" cy="203701"/>
          </a:xfrm>
          <a:prstGeom prst="rect">
            <a:avLst/>
          </a:prstGeom>
        </p:spPr>
      </p:pic>
      <p:pic>
        <p:nvPicPr>
          <p:cNvPr id="4" name="Picture 3">
            <a:extLst>
              <a:ext uri="{FF2B5EF4-FFF2-40B4-BE49-F238E27FC236}">
                <a16:creationId xmlns:a16="http://schemas.microsoft.com/office/drawing/2014/main" id="{57DDD23E-3E28-DB4D-80F3-CA1EDE3D0B0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28597" y="4690872"/>
            <a:ext cx="1920240" cy="266393"/>
          </a:xfrm>
          <a:prstGeom prst="rect">
            <a:avLst/>
          </a:prstGeom>
        </p:spPr>
      </p:pic>
    </p:spTree>
    <p:extLst>
      <p:ext uri="{BB962C8B-B14F-4D97-AF65-F5344CB8AC3E}">
        <p14:creationId xmlns:p14="http://schemas.microsoft.com/office/powerpoint/2010/main" val="28957991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432027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0753562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010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944" cy="3252216"/>
          </a:xfrm>
        </p:spPr>
        <p:txBody>
          <a:bodyPr/>
          <a:lstStyle>
            <a:lvl1pPr>
              <a:spcBef>
                <a:spcPts val="0"/>
              </a:spcBef>
              <a:spcAft>
                <a:spcPts val="600"/>
              </a:spcAft>
              <a:defRPr/>
            </a:lvl1pPr>
            <a:lvl2pPr marL="0" indent="0">
              <a:spcBef>
                <a:spcPts val="0"/>
              </a:spcBef>
              <a:spcAft>
                <a:spcPts val="600"/>
              </a:spcAft>
              <a:buNone/>
              <a:defRPr/>
            </a:lvl2pPr>
            <a:lvl3pPr marL="201612" indent="0">
              <a:buNone/>
              <a:defRPr/>
            </a:lvl3pPr>
            <a:lvl4pPr marL="434975" indent="0">
              <a:buNone/>
              <a:defRPr/>
            </a:lvl4pPr>
            <a:lvl5pPr marL="631825"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8" name="Text Placeholder 7"/>
          <p:cNvSpPr>
            <a:spLocks noGrp="1"/>
          </p:cNvSpPr>
          <p:nvPr>
            <p:ph type="body" sz="quarter" idx="13"/>
          </p:nvPr>
        </p:nvSpPr>
        <p:spPr>
          <a:xfrm>
            <a:off x="219456" y="1243584"/>
            <a:ext cx="4123944" cy="3252216"/>
          </a:xfrm>
        </p:spPr>
        <p:txBody>
          <a:bodyPr/>
          <a:lstStyle>
            <a:lvl1pPr>
              <a:spcBef>
                <a:spcPts val="0"/>
              </a:spcBef>
              <a:spcAft>
                <a:spcPts val="600"/>
              </a:spcAft>
              <a:defRPr/>
            </a:lvl1pPr>
            <a:lvl2pPr marL="0" indent="0">
              <a:spcBef>
                <a:spcPts val="0"/>
              </a:spcBef>
              <a:spcAft>
                <a:spcPts val="600"/>
              </a:spcAft>
              <a:buNone/>
              <a:defRPr/>
            </a:lvl2pPr>
            <a:lvl3pPr marL="201612" indent="0">
              <a:buNone/>
              <a:defRPr/>
            </a:lvl3pPr>
            <a:lvl4pPr marL="434975" indent="0">
              <a:buNone/>
              <a:defRPr/>
            </a:lvl4pPr>
            <a:lvl5pPr marL="631825"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38895744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19456" y="176726"/>
            <a:ext cx="4133088" cy="804672"/>
          </a:xfrm>
        </p:spPr>
        <p:txBody>
          <a:bodyPr/>
          <a:lstStyle>
            <a:lvl1pPr>
              <a:lnSpc>
                <a:spcPts val="2400"/>
              </a:lnSpc>
              <a:spcAft>
                <a:spcPts val="1200"/>
              </a:spcAft>
              <a:defRPr sz="1800"/>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37160" y="1244954"/>
            <a:ext cx="4206240" cy="3242300"/>
          </a:xfrm>
        </p:spPr>
        <p:txBody>
          <a:bodyPr/>
          <a:lstStyle>
            <a:lvl1pPr>
              <a:lnSpc>
                <a:spcPts val="9600"/>
              </a:lnSpc>
              <a:spcAft>
                <a:spcPts val="0"/>
              </a:spcAft>
              <a:defRPr sz="9600" b="0" i="0">
                <a:latin typeface="IBM Plex Mono Light" panose="020B0409050000000000" pitchFamily="49" charset="77"/>
              </a:defRPr>
            </a:lvl1pPr>
          </a:lstStyle>
          <a:p>
            <a:pPr lvl="0"/>
            <a:r>
              <a:rPr lang="en-US" dirty="0"/>
              <a:t>Click to edit Master text styles</a:t>
            </a:r>
          </a:p>
        </p:txBody>
      </p:sp>
    </p:spTree>
    <p:extLst>
      <p:ext uri="{BB962C8B-B14F-4D97-AF65-F5344CB8AC3E}">
        <p14:creationId xmlns:p14="http://schemas.microsoft.com/office/powerpoint/2010/main" val="55751726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2000" y="0"/>
            <a:ext cx="4572000" cy="5143500"/>
          </a:xfrm>
        </p:spPr>
        <p:txBody>
          <a:bodyPr lIns="91440" tIns="91440" rIns="91440" bIns="91440"/>
          <a:lstStyle>
            <a:lvl1pPr>
              <a:defRPr baseline="0"/>
            </a:lvl1pPr>
          </a:lstStyle>
          <a:p>
            <a:r>
              <a:rPr lang="en-US" dirty="0"/>
              <a:t>Drag picture to placeholder or click icon to add</a:t>
            </a:r>
          </a:p>
        </p:txBody>
      </p:sp>
      <p:sp>
        <p:nvSpPr>
          <p:cNvPr id="2" name="Title 1"/>
          <p:cNvSpPr>
            <a:spLocks noGrp="1"/>
          </p:cNvSpPr>
          <p:nvPr>
            <p:ph type="title"/>
          </p:nvPr>
        </p:nvSpPr>
        <p:spPr>
          <a:xfrm>
            <a:off x="219456" y="176726"/>
            <a:ext cx="4133088" cy="804672"/>
          </a:xfrm>
        </p:spPr>
        <p:txBody>
          <a:bodyPr/>
          <a:lstStyle>
            <a:lvl1pPr>
              <a:lnSpc>
                <a:spcPts val="2400"/>
              </a:lnSpc>
              <a:spcAft>
                <a:spcPts val="1200"/>
              </a:spcAft>
              <a:defRPr sz="1800"/>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37160" y="1244954"/>
            <a:ext cx="4206240" cy="3242300"/>
          </a:xfrm>
        </p:spPr>
        <p:txBody>
          <a:bodyPr/>
          <a:lstStyle>
            <a:lvl1pPr>
              <a:lnSpc>
                <a:spcPts val="9600"/>
              </a:lnSpc>
              <a:spcAft>
                <a:spcPts val="0"/>
              </a:spcAft>
              <a:defRPr sz="9600" b="0" i="0">
                <a:latin typeface="IBM Plex Mono Light" panose="020B0409050000000000" pitchFamily="49" charset="77"/>
              </a:defRPr>
            </a:lvl1pPr>
          </a:lstStyle>
          <a:p>
            <a:pPr lvl="0"/>
            <a:r>
              <a:rPr lang="en-US" dirty="0"/>
              <a:t>Click to edit Master text styles</a:t>
            </a:r>
          </a:p>
        </p:txBody>
      </p:sp>
    </p:spTree>
    <p:extLst>
      <p:ext uri="{BB962C8B-B14F-4D97-AF65-F5344CB8AC3E}">
        <p14:creationId xmlns:p14="http://schemas.microsoft.com/office/powerpoint/2010/main" val="8151703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137160" y="173736"/>
            <a:ext cx="8778172" cy="4301813"/>
          </a:xfrm>
        </p:spPr>
        <p:txBody>
          <a:bodyPr/>
          <a:lstStyle>
            <a:lvl1pPr>
              <a:lnSpc>
                <a:spcPts val="9600"/>
              </a:lnSpc>
              <a:spcAft>
                <a:spcPts val="0"/>
              </a:spcAft>
              <a:defRPr sz="9600" b="0" i="0">
                <a:latin typeface="IBM Plex Mono Light" panose="020B0409050000000000" pitchFamily="49" charset="77"/>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6575870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5562534" cy="4320270"/>
          </a:xfrm>
        </p:spPr>
        <p:txBody>
          <a:bodyPr/>
          <a:lstStyle>
            <a:lvl1pPr>
              <a:spcAft>
                <a:spcPts val="1800"/>
              </a:spcAft>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0217382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4320270"/>
          </a:xfrm>
        </p:spPr>
        <p:txBody>
          <a:bodyPr/>
          <a:lstStyle>
            <a:lvl1pPr>
              <a:spcAft>
                <a:spcPts val="1800"/>
              </a:spcAft>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46997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876"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9149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light background)">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tx2"/>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10312" y="175530"/>
            <a:ext cx="4142164" cy="4320270"/>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lvl1pPr>
              <a:buClr>
                <a:schemeClr val="tx1"/>
              </a:buCl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92706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p:nvPr>
        </p:nvSpPr>
        <p:spPr>
          <a:xfrm>
            <a:off x="210312" y="1216152"/>
            <a:ext cx="4142232" cy="3279648"/>
          </a:xfrm>
        </p:spPr>
        <p:txBody>
          <a:bodyPr/>
          <a:lstStyle>
            <a:lvl1pPr>
              <a:lnSpc>
                <a:spcPts val="2800"/>
              </a:lnSpc>
              <a:spcAft>
                <a:spcPts val="1800"/>
              </a:spcAft>
              <a:defRPr sz="2400"/>
            </a:lvl1pPr>
          </a:lstStyle>
          <a:p>
            <a:pPr lvl="0"/>
            <a:r>
              <a:rPr lang="en-US" dirty="0"/>
              <a:t>Click to edit Master text styles</a:t>
            </a:r>
          </a:p>
        </p:txBody>
      </p:sp>
    </p:spTree>
    <p:extLst>
      <p:ext uri="{BB962C8B-B14F-4D97-AF65-F5344CB8AC3E}">
        <p14:creationId xmlns:p14="http://schemas.microsoft.com/office/powerpoint/2010/main" val="39989367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505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791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5"/>
          </p:nvPr>
        </p:nvSpPr>
        <p:spPr>
          <a:xfrm>
            <a:off x="7077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578354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239306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432027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7077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28097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text (light background)">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tx2"/>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10312" y="175530"/>
            <a:ext cx="4142164" cy="432027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lvl1pPr>
              <a:buClr>
                <a:schemeClr val="tx1"/>
              </a:buCl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064845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175530"/>
            <a:ext cx="4142232" cy="432027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23077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432027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1786649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4996799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9" name="Content Placeholder 5"/>
          <p:cNvSpPr>
            <a:spLocks noGrp="1"/>
          </p:cNvSpPr>
          <p:nvPr>
            <p:ph sz="quarter" idx="17"/>
          </p:nvPr>
        </p:nvSpPr>
        <p:spPr>
          <a:xfrm>
            <a:off x="4572000" y="0"/>
            <a:ext cx="4572000" cy="2571750"/>
          </a:xfrm>
          <a:solidFill>
            <a:schemeClr val="accent1"/>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2" name="Content Placeholder 13"/>
          <p:cNvSpPr>
            <a:spLocks noGrp="1"/>
          </p:cNvSpPr>
          <p:nvPr>
            <p:ph sz="quarter" idx="19"/>
          </p:nvPr>
        </p:nvSpPr>
        <p:spPr>
          <a:xfrm>
            <a:off x="4572000" y="2570162"/>
            <a:ext cx="4572000" cy="2573337"/>
          </a:xfrm>
          <a:solidFill>
            <a:schemeClr val="accent1"/>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45987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4572000" y="0"/>
            <a:ext cx="2286000" cy="2571750"/>
          </a:xfrm>
          <a:solidFill>
            <a:schemeClr val="bg1"/>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2" name="Title 1"/>
          <p:cNvSpPr>
            <a:spLocks noGrp="1"/>
          </p:cNvSpPr>
          <p:nvPr>
            <p:ph type="title"/>
          </p:nvPr>
        </p:nvSpPr>
        <p:spPr>
          <a:xfrm>
            <a:off x="0" y="-1"/>
            <a:ext cx="4572000" cy="2571751"/>
          </a:xfrm>
          <a:solidFill>
            <a:schemeClr val="bg1"/>
          </a:solidFill>
        </p:spPr>
        <p:txBody>
          <a:bodyPr lIns="210312" tIns="173736" rIns="228600" bIns="228600"/>
          <a:lstStyle>
            <a:lvl1pPr>
              <a:lnSpc>
                <a:spcPts val="2800"/>
              </a:lnSpc>
              <a:defRPr>
                <a:solidFill>
                  <a:schemeClr val="tx1"/>
                </a:solidFill>
              </a:defRPr>
            </a:lvl1pPr>
          </a:lstStyle>
          <a:p>
            <a:r>
              <a:rPr lang="en-US" dirty="0"/>
              <a:t>Click to edit Master title style</a:t>
            </a:r>
          </a:p>
        </p:txBody>
      </p:sp>
      <p:sp>
        <p:nvSpPr>
          <p:cNvPr id="11" name="Content Placeholder 10"/>
          <p:cNvSpPr>
            <a:spLocks noGrp="1"/>
          </p:cNvSpPr>
          <p:nvPr>
            <p:ph sz="quarter" idx="18"/>
          </p:nvPr>
        </p:nvSpPr>
        <p:spPr>
          <a:xfrm>
            <a:off x="6858000" y="0"/>
            <a:ext cx="2286000" cy="2571750"/>
          </a:xfrm>
          <a:solidFill>
            <a:schemeClr val="bg1"/>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14" name="Content Placeholder 13"/>
          <p:cNvSpPr>
            <a:spLocks noGrp="1"/>
          </p:cNvSpPr>
          <p:nvPr>
            <p:ph sz="quarter" idx="19"/>
          </p:nvPr>
        </p:nvSpPr>
        <p:spPr>
          <a:xfrm>
            <a:off x="4572000" y="2570162"/>
            <a:ext cx="4572000" cy="2573337"/>
          </a:xfrm>
          <a:solidFill>
            <a:schemeClr val="bg1"/>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7" name="Content Placeholder 6"/>
          <p:cNvSpPr>
            <a:spLocks noGrp="1"/>
          </p:cNvSpPr>
          <p:nvPr>
            <p:ph sz="quarter" idx="20"/>
          </p:nvPr>
        </p:nvSpPr>
        <p:spPr>
          <a:xfrm>
            <a:off x="0" y="2570162"/>
            <a:ext cx="4572000" cy="2573337"/>
          </a:xfrm>
          <a:solidFill>
            <a:schemeClr val="bg1"/>
          </a:solidFill>
        </p:spPr>
        <p:txBody>
          <a:bodyPr lIns="219456" tIns="201168" rIns="228600" bIns="228600"/>
          <a:lstStyle>
            <a:lvl1pPr>
              <a:defRPr>
                <a:solidFill>
                  <a:schemeClr val="tx1"/>
                </a:solidFill>
              </a:defRPr>
            </a:lvl1pPr>
          </a:lstStyle>
          <a:p>
            <a:pPr lvl="0"/>
            <a:r>
              <a:rPr lang="en-US" dirty="0"/>
              <a:t>Click to edit Master text styles</a:t>
            </a:r>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204180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a:t>Click icon to add picture</a:t>
            </a:r>
            <a:endParaRPr lang="en-US" dirty="0"/>
          </a:p>
        </p:txBody>
      </p:sp>
      <p:sp>
        <p:nvSpPr>
          <p:cNvPr id="2" name="Title 1"/>
          <p:cNvSpPr>
            <a:spLocks noGrp="1"/>
          </p:cNvSpPr>
          <p:nvPr>
            <p:ph type="title"/>
          </p:nvPr>
        </p:nvSpPr>
        <p:spPr>
          <a:xfrm>
            <a:off x="210312" y="175530"/>
            <a:ext cx="4142232" cy="4320270"/>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518831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9" name="Content Placeholder 5"/>
          <p:cNvSpPr>
            <a:spLocks noGrp="1"/>
          </p:cNvSpPr>
          <p:nvPr>
            <p:ph sz="quarter" idx="17"/>
          </p:nvPr>
        </p:nvSpPr>
        <p:spPr>
          <a:xfrm>
            <a:off x="4572000" y="2570162"/>
            <a:ext cx="2286000" cy="2573338"/>
          </a:xfrm>
          <a:solidFill>
            <a:schemeClr val="accent2"/>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10" name="Content Placeholder 10"/>
          <p:cNvSpPr>
            <a:spLocks noGrp="1"/>
          </p:cNvSpPr>
          <p:nvPr>
            <p:ph sz="quarter" idx="18"/>
          </p:nvPr>
        </p:nvSpPr>
        <p:spPr>
          <a:xfrm>
            <a:off x="6858000" y="2570162"/>
            <a:ext cx="2286000" cy="2573338"/>
          </a:xfrm>
          <a:solidFill>
            <a:schemeClr val="accent2"/>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2" name="Content Placeholder 13"/>
          <p:cNvSpPr>
            <a:spLocks noGrp="1"/>
          </p:cNvSpPr>
          <p:nvPr>
            <p:ph sz="quarter" idx="19"/>
          </p:nvPr>
        </p:nvSpPr>
        <p:spPr>
          <a:xfrm>
            <a:off x="2286001" y="2570162"/>
            <a:ext cx="2286000" cy="2573337"/>
          </a:xfrm>
          <a:solidFill>
            <a:schemeClr val="accent2"/>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13" name="Content Placeholder 6"/>
          <p:cNvSpPr>
            <a:spLocks noGrp="1"/>
          </p:cNvSpPr>
          <p:nvPr>
            <p:ph sz="quarter" idx="20"/>
          </p:nvPr>
        </p:nvSpPr>
        <p:spPr>
          <a:xfrm>
            <a:off x="0" y="2570162"/>
            <a:ext cx="2286000" cy="2573337"/>
          </a:xfrm>
          <a:solidFill>
            <a:schemeClr val="accent2"/>
          </a:solidFill>
        </p:spPr>
        <p:txBody>
          <a:bodyPr lIns="219456" tIns="201168" rIns="228600" bIns="228600"/>
          <a:lstStyle>
            <a:lvl1pPr>
              <a:defRPr>
                <a:solidFill>
                  <a:schemeClr val="tx1"/>
                </a:solidFill>
              </a:defRPr>
            </a:lvl1pPr>
          </a:lstStyle>
          <a:p>
            <a:pPr lvl="0"/>
            <a:r>
              <a:rPr lang="en-US" dirty="0"/>
              <a:t>Click to edit Master text styles</a:t>
            </a:r>
          </a:p>
        </p:txBody>
      </p:sp>
      <p:sp>
        <p:nvSpPr>
          <p:cNvPr id="2" name="Title 1"/>
          <p:cNvSpPr>
            <a:spLocks noGrp="1"/>
          </p:cNvSpPr>
          <p:nvPr>
            <p:ph type="title"/>
          </p:nvPr>
        </p:nvSpPr>
        <p:spPr>
          <a:xfrm>
            <a:off x="0" y="-1"/>
            <a:ext cx="9144000" cy="2569463"/>
          </a:xfrm>
          <a:solidFill>
            <a:schemeClr val="bg1"/>
          </a:solidFill>
        </p:spPr>
        <p:txBody>
          <a:bodyPr lIns="182880" tIns="137160" rIns="228600" bIns="228600"/>
          <a:lstStyle>
            <a:lvl1pPr>
              <a:lnSpc>
                <a:spcPts val="5400"/>
              </a:lnSpc>
              <a:defRPr sz="4800"/>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grpSp>
        <p:nvGrpSpPr>
          <p:cNvPr id="11" name="Group 10">
            <a:extLst>
              <a:ext uri="{FF2B5EF4-FFF2-40B4-BE49-F238E27FC236}">
                <a16:creationId xmlns:a16="http://schemas.microsoft.com/office/drawing/2014/main" id="{9FBC05E3-BFBC-1042-908B-8935A5D68AAE}"/>
              </a:ext>
            </a:extLst>
          </p:cNvPr>
          <p:cNvGrpSpPr/>
          <p:nvPr userDrawn="1"/>
        </p:nvGrpSpPr>
        <p:grpSpPr>
          <a:xfrm>
            <a:off x="4589092" y="2780522"/>
            <a:ext cx="2260362" cy="1715278"/>
            <a:chOff x="4572000" y="242596"/>
            <a:chExt cx="2260362" cy="4253204"/>
          </a:xfrm>
        </p:grpSpPr>
        <p:cxnSp>
          <p:nvCxnSpPr>
            <p:cNvPr id="14" name="Straight Connector 13">
              <a:extLst>
                <a:ext uri="{FF2B5EF4-FFF2-40B4-BE49-F238E27FC236}">
                  <a16:creationId xmlns:a16="http://schemas.microsoft.com/office/drawing/2014/main" id="{7C410B0C-22E6-104D-A9BD-979C9F181A02}"/>
                </a:ext>
              </a:extLst>
            </p:cNvPr>
            <p:cNvCxnSpPr>
              <a:cxnSpLocks/>
            </p:cNvCxnSpPr>
            <p:nvPr/>
          </p:nvCxnSpPr>
          <p:spPr bwMode="auto">
            <a:xfrm>
              <a:off x="4572000" y="242596"/>
              <a:ext cx="0" cy="4253204"/>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A626806-2181-514D-959F-CA9B19E77D8E}"/>
                </a:ext>
              </a:extLst>
            </p:cNvPr>
            <p:cNvCxnSpPr>
              <a:cxnSpLocks/>
            </p:cNvCxnSpPr>
            <p:nvPr/>
          </p:nvCxnSpPr>
          <p:spPr bwMode="auto">
            <a:xfrm>
              <a:off x="6832362" y="242596"/>
              <a:ext cx="0" cy="4253204"/>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cxnSp>
        <p:nvCxnSpPr>
          <p:cNvPr id="16" name="Straight Connector 15">
            <a:extLst>
              <a:ext uri="{FF2B5EF4-FFF2-40B4-BE49-F238E27FC236}">
                <a16:creationId xmlns:a16="http://schemas.microsoft.com/office/drawing/2014/main" id="{665B14B5-A411-9F4C-8DC1-E71FB09456B7}"/>
              </a:ext>
            </a:extLst>
          </p:cNvPr>
          <p:cNvCxnSpPr>
            <a:cxnSpLocks/>
          </p:cNvCxnSpPr>
          <p:nvPr userDrawn="1"/>
        </p:nvCxnSpPr>
        <p:spPr bwMode="auto">
          <a:xfrm>
            <a:off x="2303091" y="2780522"/>
            <a:ext cx="0" cy="1715278"/>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9998537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white box) over imag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289050"/>
            <a:ext cx="9144000" cy="385445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0" y="0"/>
            <a:ext cx="9144000" cy="1289050"/>
          </a:xfrm>
          <a:solidFill>
            <a:schemeClr val="bg1"/>
          </a:solidFill>
        </p:spPr>
        <p:txBody>
          <a:bodyPr lIns="210312" tIns="173736" rIns="228600" bIns="228600"/>
          <a:lstStyle>
            <a:lvl1pPr>
              <a:defRPr>
                <a:solidFill>
                  <a:schemeClr val="tx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28343591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ext (white box) over image(s)">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3848100"/>
          </a:xfrm>
        </p:spPr>
        <p:txBody>
          <a:bodyPr lIns="91440" tIns="91440" rIns="91440" bIns="91440"/>
          <a:lstStyle/>
          <a:p>
            <a:r>
              <a:rPr lang="en-US" dirty="0"/>
              <a:t>Drag picture to placeholder or click icon to add</a:t>
            </a:r>
          </a:p>
        </p:txBody>
      </p:sp>
      <p:sp>
        <p:nvSpPr>
          <p:cNvPr id="6" name="Text Placeholder 5"/>
          <p:cNvSpPr>
            <a:spLocks noGrp="1"/>
          </p:cNvSpPr>
          <p:nvPr>
            <p:ph type="body" sz="quarter" idx="12"/>
          </p:nvPr>
        </p:nvSpPr>
        <p:spPr>
          <a:xfrm>
            <a:off x="-2" y="3848100"/>
            <a:ext cx="4343402" cy="647700"/>
          </a:xfrm>
          <a:solidFill>
            <a:schemeClr val="bg1"/>
          </a:solidFill>
        </p:spPr>
        <p:txBody>
          <a:bodyPr lIns="219456" tIns="201168" rIns="228600" bIns="228600"/>
          <a:lstStyle>
            <a:lvl1pPr>
              <a:lnSpc>
                <a:spcPts val="1600"/>
              </a:lnSpc>
              <a:buClr>
                <a:schemeClr val="tx1"/>
              </a:buClr>
              <a:defRPr>
                <a:solidFill>
                  <a:schemeClr val="tx1"/>
                </a:solidFill>
              </a:defRPr>
            </a:lvl1pPr>
            <a:lvl2pPr>
              <a:lnSpc>
                <a:spcPts val="1600"/>
              </a:lnSpc>
              <a:buClr>
                <a:schemeClr val="tx1"/>
              </a:buClr>
              <a:defRPr sz="900">
                <a:solidFill>
                  <a:schemeClr val="tx1"/>
                </a:solidFill>
              </a:defRPr>
            </a:lvl2pPr>
            <a:lvl3pPr>
              <a:lnSpc>
                <a:spcPts val="1600"/>
              </a:lnSpc>
              <a:buClr>
                <a:schemeClr val="tx1"/>
              </a:buClr>
              <a:defRPr sz="900">
                <a:solidFill>
                  <a:schemeClr val="tx1"/>
                </a:solidFill>
              </a:defRPr>
            </a:lvl3pPr>
            <a:lvl4pPr>
              <a:lnSpc>
                <a:spcPts val="1600"/>
              </a:lnSpc>
              <a:buClr>
                <a:schemeClr val="tx1"/>
              </a:buClr>
              <a:defRPr sz="900">
                <a:solidFill>
                  <a:schemeClr val="tx1"/>
                </a:solidFill>
              </a:defRPr>
            </a:lvl4pPr>
            <a:lvl5pPr>
              <a:lnSpc>
                <a:spcPts val="1600"/>
              </a:lnSpc>
              <a:buClr>
                <a:schemeClr val="tx1"/>
              </a:buClr>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989692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0" y="0"/>
            <a:ext cx="2286000" cy="5148072"/>
          </a:xfrm>
          <a:solidFill>
            <a:schemeClr val="bg1"/>
          </a:solidFill>
        </p:spPr>
        <p:txBody>
          <a:bodyPr lIns="219456" tIns="201168" rIns="228600" bIns="228600"/>
          <a:lstStyle>
            <a:lvl1pPr>
              <a:buClr>
                <a:schemeClr val="bg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3"/>
          </p:nvPr>
        </p:nvSpPr>
        <p:spPr>
          <a:xfrm>
            <a:off x="2286000" y="0"/>
            <a:ext cx="2286000" cy="5148072"/>
          </a:xfrm>
          <a:solidFill>
            <a:schemeClr val="accent3"/>
          </a:solidFill>
        </p:spPr>
        <p:txBody>
          <a:bodyPr lIns="219456" tIns="201168" rIns="228600" bIns="2286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4"/>
          </p:nvPr>
        </p:nvSpPr>
        <p:spPr>
          <a:xfrm>
            <a:off x="4572000" y="0"/>
            <a:ext cx="2286000" cy="5148072"/>
          </a:xfrm>
          <a:solidFill>
            <a:schemeClr val="accent3"/>
          </a:solidFill>
        </p:spPr>
        <p:txBody>
          <a:bodyPr lIns="219456" tIns="201168" rIns="228600" bIns="2286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15"/>
          </p:nvPr>
        </p:nvSpPr>
        <p:spPr>
          <a:xfrm>
            <a:off x="6858000" y="0"/>
            <a:ext cx="2286000" cy="5148072"/>
          </a:xfrm>
          <a:solidFill>
            <a:schemeClr val="accent3"/>
          </a:solidFill>
        </p:spPr>
        <p:txBody>
          <a:bodyPr lIns="219456" tIns="201168" rIns="228600" bIns="2286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cxnSp>
        <p:nvCxnSpPr>
          <p:cNvPr id="8" name="Straight Connector 7">
            <a:extLst>
              <a:ext uri="{FF2B5EF4-FFF2-40B4-BE49-F238E27FC236}">
                <a16:creationId xmlns:a16="http://schemas.microsoft.com/office/drawing/2014/main" id="{DEC9313E-CCA7-6044-B182-A66B755ACC4F}"/>
              </a:ext>
            </a:extLst>
          </p:cNvPr>
          <p:cNvCxnSpPr>
            <a:cxnSpLocks/>
          </p:cNvCxnSpPr>
          <p:nvPr userDrawn="1"/>
        </p:nvCxnSpPr>
        <p:spPr bwMode="auto">
          <a:xfrm>
            <a:off x="4572000" y="242596"/>
            <a:ext cx="0" cy="4253204"/>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91E82AF-22D6-8E46-8DB8-87C3701133F9}"/>
              </a:ext>
            </a:extLst>
          </p:cNvPr>
          <p:cNvCxnSpPr>
            <a:cxnSpLocks/>
          </p:cNvCxnSpPr>
          <p:nvPr userDrawn="1"/>
        </p:nvCxnSpPr>
        <p:spPr bwMode="auto">
          <a:xfrm>
            <a:off x="6858000" y="242596"/>
            <a:ext cx="0" cy="4253204"/>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78203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10312" y="173736"/>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p:nvPr>
        </p:nvSpPr>
        <p:spPr>
          <a:xfrm>
            <a:off x="2514600" y="1243584"/>
            <a:ext cx="6400800"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757271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10312" y="173736"/>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435502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173736"/>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5"/>
          </p:nvPr>
        </p:nvSpPr>
        <p:spPr>
          <a:xfrm>
            <a:off x="2505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198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10312" y="173736"/>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505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hasCustomPrompt="1"/>
          </p:nvPr>
        </p:nvSpPr>
        <p:spPr>
          <a:xfrm>
            <a:off x="4780788" y="1225296"/>
            <a:ext cx="4134544" cy="3279648"/>
          </a:xfrm>
        </p:spPr>
        <p:txBody>
          <a:bodyPr/>
          <a:lstStyle>
            <a:lvl1pPr>
              <a:lnSpc>
                <a:spcPts val="2800"/>
              </a:lnSpc>
              <a:spcAft>
                <a:spcPts val="1800"/>
              </a:spcAft>
              <a:defRPr sz="2400" b="0" i="0">
                <a:latin typeface="IBM Plex Mono Light" panose="020B0409050000000000" pitchFamily="49" charset="77"/>
              </a:defRPr>
            </a:lvl1pPr>
            <a:lvl2pPr>
              <a:defRPr b="0" i="0">
                <a:latin typeface="IBM Plex Mono Light" panose="020B0409050000000000" pitchFamily="49" charset="77"/>
              </a:defRPr>
            </a:lvl2pPr>
            <a:lvl3pPr>
              <a:defRPr b="0" i="0">
                <a:latin typeface="IBM Plex Mono Light" panose="020B0409050000000000" pitchFamily="49" charset="77"/>
              </a:defRPr>
            </a:lvl3pPr>
            <a:lvl4pPr>
              <a:defRPr b="0" i="0">
                <a:latin typeface="IBM Plex Mono Light" panose="020B0409050000000000" pitchFamily="49" charset="77"/>
              </a:defRPr>
            </a:lvl4pPr>
            <a:lvl5pPr>
              <a:defRPr b="0" i="0">
                <a:latin typeface="IBM Plex Mono Light" panose="020B0409050000000000" pitchFamily="49"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975681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201168"/>
            <a:ext cx="1837944" cy="4294632"/>
          </a:xfrm>
        </p:spPr>
        <p:txBody>
          <a:bodyPr/>
          <a:lstStyle>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6"/>
          <p:cNvSpPr>
            <a:spLocks noGrp="1"/>
          </p:cNvSpPr>
          <p:nvPr>
            <p:ph type="tbl" sz="quarter" idx="13"/>
          </p:nvPr>
        </p:nvSpPr>
        <p:spPr>
          <a:xfrm>
            <a:off x="2505456" y="201168"/>
            <a:ext cx="6409876" cy="4294632"/>
          </a:xfrm>
        </p:spPr>
        <p:txBody>
          <a:bodyPr lIns="0" tIns="0" rIns="91440" bIns="91440"/>
          <a:lstStyle/>
          <a:p>
            <a:r>
              <a:rPr lang="en-US" dirty="0"/>
              <a:t>Click icon to add table</a:t>
            </a:r>
          </a:p>
        </p:txBody>
      </p:sp>
    </p:spTree>
    <p:extLst>
      <p:ext uri="{BB962C8B-B14F-4D97-AF65-F5344CB8AC3E}">
        <p14:creationId xmlns:p14="http://schemas.microsoft.com/office/powerpoint/2010/main" val="72102619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557940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4320270"/>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5348876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8439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10312" y="175847"/>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28004"/>
            <a:ext cx="4123944" cy="3267795"/>
          </a:xfrm>
        </p:spPr>
        <p:txBody>
          <a:bodyPr/>
          <a:lstStyle>
            <a:lvl1pPr>
              <a:spcBef>
                <a:spcPts val="0"/>
              </a:spcBef>
              <a:defRPr sz="1000"/>
            </a:lvl1pPr>
            <a:lvl2pPr marL="0" indent="0">
              <a:spcBef>
                <a:spcPts val="0"/>
              </a:spcBef>
              <a:buNone/>
              <a:defRPr/>
            </a:lvl2pPr>
            <a:lvl3pPr marL="201612" indent="0">
              <a:buNone/>
              <a:defRPr/>
            </a:lvl3pPr>
            <a:lvl4pPr marL="434975" indent="0">
              <a:buNone/>
              <a:defRPr/>
            </a:lvl4pPr>
            <a:lvl5pPr marL="631825" indent="0">
              <a:buNone/>
              <a:defRPr/>
            </a:lvl5pPr>
          </a:lstStyle>
          <a:p>
            <a:pPr lvl="0"/>
            <a:r>
              <a:rPr lang="en-US" dirty="0"/>
              <a:t>Click to edit Master text styles</a:t>
            </a:r>
          </a:p>
        </p:txBody>
      </p:sp>
    </p:spTree>
    <p:extLst>
      <p:ext uri="{BB962C8B-B14F-4D97-AF65-F5344CB8AC3E}">
        <p14:creationId xmlns:p14="http://schemas.microsoft.com/office/powerpoint/2010/main" val="184048235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932890" y="2316752"/>
            <a:ext cx="1278220" cy="509996"/>
          </a:xfrm>
          <a:prstGeom prst="rect">
            <a:avLst/>
          </a:prstGeom>
        </p:spPr>
      </p:pic>
    </p:spTree>
    <p:extLst>
      <p:ext uri="{BB962C8B-B14F-4D97-AF65-F5344CB8AC3E}">
        <p14:creationId xmlns:p14="http://schemas.microsoft.com/office/powerpoint/2010/main" val="3439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4672"/>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0942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9" name="Content Placeholder 5"/>
          <p:cNvSpPr>
            <a:spLocks noGrp="1"/>
          </p:cNvSpPr>
          <p:nvPr>
            <p:ph sz="quarter" idx="17"/>
          </p:nvPr>
        </p:nvSpPr>
        <p:spPr>
          <a:xfrm>
            <a:off x="4572000" y="0"/>
            <a:ext cx="4572000" cy="2571750"/>
          </a:xfrm>
          <a:solidFill>
            <a:schemeClr val="accent1"/>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2" name="Content Placeholder 13"/>
          <p:cNvSpPr>
            <a:spLocks noGrp="1"/>
          </p:cNvSpPr>
          <p:nvPr>
            <p:ph sz="quarter" idx="19"/>
          </p:nvPr>
        </p:nvSpPr>
        <p:spPr>
          <a:xfrm>
            <a:off x="4572000" y="2570162"/>
            <a:ext cx="4572000" cy="2573337"/>
          </a:xfrm>
          <a:solidFill>
            <a:schemeClr val="accent1"/>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2" name="Title 1"/>
          <p:cNvSpPr>
            <a:spLocks noGrp="1"/>
          </p:cNvSpPr>
          <p:nvPr>
            <p:ph type="title"/>
          </p:nvPr>
        </p:nvSpPr>
        <p:spPr>
          <a:xfrm>
            <a:off x="210312" y="175530"/>
            <a:ext cx="4142232" cy="804672"/>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2500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4572000" y="0"/>
            <a:ext cx="2286000" cy="2571750"/>
          </a:xfrm>
          <a:solidFill>
            <a:schemeClr val="bg1"/>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2" name="Title 1"/>
          <p:cNvSpPr>
            <a:spLocks noGrp="1"/>
          </p:cNvSpPr>
          <p:nvPr>
            <p:ph type="title"/>
          </p:nvPr>
        </p:nvSpPr>
        <p:spPr>
          <a:xfrm>
            <a:off x="0" y="-1"/>
            <a:ext cx="4572000" cy="2571751"/>
          </a:xfrm>
          <a:solidFill>
            <a:schemeClr val="bg1"/>
          </a:solidFill>
        </p:spPr>
        <p:txBody>
          <a:bodyPr lIns="210312" tIns="173736" rIns="228600" bIns="228600"/>
          <a:lstStyle>
            <a:lvl1pPr>
              <a:lnSpc>
                <a:spcPts val="2800"/>
              </a:lnSpc>
              <a:defRPr>
                <a:solidFill>
                  <a:schemeClr val="tx1"/>
                </a:solidFill>
              </a:defRPr>
            </a:lvl1pPr>
          </a:lstStyle>
          <a:p>
            <a:r>
              <a:rPr lang="en-US"/>
              <a:t>Click to edit Master title style</a:t>
            </a:r>
            <a:endParaRPr lang="en-US" dirty="0"/>
          </a:p>
        </p:txBody>
      </p:sp>
      <p:sp>
        <p:nvSpPr>
          <p:cNvPr id="11" name="Content Placeholder 10"/>
          <p:cNvSpPr>
            <a:spLocks noGrp="1"/>
          </p:cNvSpPr>
          <p:nvPr>
            <p:ph sz="quarter" idx="18"/>
          </p:nvPr>
        </p:nvSpPr>
        <p:spPr>
          <a:xfrm>
            <a:off x="6858000" y="0"/>
            <a:ext cx="2286000" cy="2571750"/>
          </a:xfrm>
          <a:solidFill>
            <a:schemeClr val="bg1"/>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4" name="Content Placeholder 13"/>
          <p:cNvSpPr>
            <a:spLocks noGrp="1"/>
          </p:cNvSpPr>
          <p:nvPr>
            <p:ph sz="quarter" idx="19"/>
          </p:nvPr>
        </p:nvSpPr>
        <p:spPr>
          <a:xfrm>
            <a:off x="4572000" y="2570162"/>
            <a:ext cx="4572000" cy="2573337"/>
          </a:xfrm>
          <a:solidFill>
            <a:schemeClr val="bg1"/>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7" name="Content Placeholder 6"/>
          <p:cNvSpPr>
            <a:spLocks noGrp="1"/>
          </p:cNvSpPr>
          <p:nvPr>
            <p:ph sz="quarter" idx="20"/>
          </p:nvPr>
        </p:nvSpPr>
        <p:spPr>
          <a:xfrm>
            <a:off x="0" y="2570162"/>
            <a:ext cx="4572000" cy="2573337"/>
          </a:xfrm>
          <a:solidFill>
            <a:schemeClr val="bg1"/>
          </a:solidFill>
        </p:spPr>
        <p:txBody>
          <a:bodyPr lIns="219456" tIns="201168" rIns="228600" bIns="228600"/>
          <a:lstStyle>
            <a:lvl1pPr>
              <a:defRPr>
                <a:solidFill>
                  <a:schemeClr val="tx1"/>
                </a:solidFill>
              </a:defRPr>
            </a:lvl1pPr>
          </a:lstStyle>
          <a:p>
            <a:pPr lvl="0"/>
            <a:r>
              <a:rPr lang="en-US"/>
              <a:t>Click to edit Master text styles</a:t>
            </a:r>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98178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4320270"/>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107771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9" name="Content Placeholder 5"/>
          <p:cNvSpPr>
            <a:spLocks noGrp="1"/>
          </p:cNvSpPr>
          <p:nvPr>
            <p:ph sz="quarter" idx="17"/>
          </p:nvPr>
        </p:nvSpPr>
        <p:spPr>
          <a:xfrm>
            <a:off x="4572000" y="2570162"/>
            <a:ext cx="2286000" cy="2573338"/>
          </a:xfrm>
          <a:solidFill>
            <a:schemeClr val="accent2"/>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0" name="Content Placeholder 10"/>
          <p:cNvSpPr>
            <a:spLocks noGrp="1"/>
          </p:cNvSpPr>
          <p:nvPr>
            <p:ph sz="quarter" idx="18"/>
          </p:nvPr>
        </p:nvSpPr>
        <p:spPr>
          <a:xfrm>
            <a:off x="6858000" y="2570162"/>
            <a:ext cx="2286000" cy="2573338"/>
          </a:xfrm>
          <a:solidFill>
            <a:schemeClr val="accent2"/>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2" name="Content Placeholder 13"/>
          <p:cNvSpPr>
            <a:spLocks noGrp="1"/>
          </p:cNvSpPr>
          <p:nvPr>
            <p:ph sz="quarter" idx="19"/>
          </p:nvPr>
        </p:nvSpPr>
        <p:spPr>
          <a:xfrm>
            <a:off x="2286001" y="2570162"/>
            <a:ext cx="2286000" cy="2573337"/>
          </a:xfrm>
          <a:solidFill>
            <a:schemeClr val="accent2"/>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3" name="Content Placeholder 6"/>
          <p:cNvSpPr>
            <a:spLocks noGrp="1"/>
          </p:cNvSpPr>
          <p:nvPr>
            <p:ph sz="quarter" idx="20"/>
          </p:nvPr>
        </p:nvSpPr>
        <p:spPr>
          <a:xfrm>
            <a:off x="0" y="2570162"/>
            <a:ext cx="2286000" cy="2573337"/>
          </a:xfrm>
          <a:solidFill>
            <a:schemeClr val="accent2"/>
          </a:solidFill>
        </p:spPr>
        <p:txBody>
          <a:bodyPr lIns="219456" tIns="201168" rIns="228600" bIns="228600"/>
          <a:lstStyle>
            <a:lvl1pPr>
              <a:defRPr>
                <a:solidFill>
                  <a:schemeClr val="tx1"/>
                </a:solidFill>
              </a:defRPr>
            </a:lvl1pPr>
          </a:lstStyle>
          <a:p>
            <a:pPr lvl="0"/>
            <a:r>
              <a:rPr lang="en-US"/>
              <a:t>Click to edit Master text styles</a:t>
            </a:r>
          </a:p>
        </p:txBody>
      </p:sp>
      <p:sp>
        <p:nvSpPr>
          <p:cNvPr id="2" name="Title 1"/>
          <p:cNvSpPr>
            <a:spLocks noGrp="1"/>
          </p:cNvSpPr>
          <p:nvPr>
            <p:ph type="title"/>
          </p:nvPr>
        </p:nvSpPr>
        <p:spPr>
          <a:xfrm>
            <a:off x="0" y="-1"/>
            <a:ext cx="9144000" cy="2569463"/>
          </a:xfrm>
          <a:solidFill>
            <a:schemeClr val="bg1"/>
          </a:solidFill>
        </p:spPr>
        <p:txBody>
          <a:bodyPr lIns="182880" tIns="137160" rIns="228600" bIns="228600"/>
          <a:lstStyle>
            <a:lvl1pPr>
              <a:lnSpc>
                <a:spcPts val="5400"/>
              </a:lnSpc>
              <a:defRPr sz="4800"/>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grpSp>
        <p:nvGrpSpPr>
          <p:cNvPr id="11" name="Group 10">
            <a:extLst>
              <a:ext uri="{FF2B5EF4-FFF2-40B4-BE49-F238E27FC236}">
                <a16:creationId xmlns:a16="http://schemas.microsoft.com/office/drawing/2014/main" id="{9FBC05E3-BFBC-1042-908B-8935A5D68AAE}"/>
              </a:ext>
            </a:extLst>
          </p:cNvPr>
          <p:cNvGrpSpPr/>
          <p:nvPr userDrawn="1"/>
        </p:nvGrpSpPr>
        <p:grpSpPr>
          <a:xfrm>
            <a:off x="4589092" y="2780522"/>
            <a:ext cx="2260362" cy="1715278"/>
            <a:chOff x="4572000" y="242596"/>
            <a:chExt cx="2260362" cy="4253204"/>
          </a:xfrm>
        </p:grpSpPr>
        <p:cxnSp>
          <p:nvCxnSpPr>
            <p:cNvPr id="14" name="Straight Connector 13">
              <a:extLst>
                <a:ext uri="{FF2B5EF4-FFF2-40B4-BE49-F238E27FC236}">
                  <a16:creationId xmlns:a16="http://schemas.microsoft.com/office/drawing/2014/main" id="{7C410B0C-22E6-104D-A9BD-979C9F181A02}"/>
                </a:ext>
              </a:extLst>
            </p:cNvPr>
            <p:cNvCxnSpPr>
              <a:cxnSpLocks/>
            </p:cNvCxnSpPr>
            <p:nvPr/>
          </p:nvCxnSpPr>
          <p:spPr bwMode="auto">
            <a:xfrm>
              <a:off x="4572000" y="242596"/>
              <a:ext cx="0" cy="4253204"/>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A626806-2181-514D-959F-CA9B19E77D8E}"/>
                </a:ext>
              </a:extLst>
            </p:cNvPr>
            <p:cNvCxnSpPr>
              <a:cxnSpLocks/>
            </p:cNvCxnSpPr>
            <p:nvPr/>
          </p:nvCxnSpPr>
          <p:spPr bwMode="auto">
            <a:xfrm>
              <a:off x="6832362" y="242596"/>
              <a:ext cx="0" cy="4253204"/>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cxnSp>
        <p:nvCxnSpPr>
          <p:cNvPr id="16" name="Straight Connector 15">
            <a:extLst>
              <a:ext uri="{FF2B5EF4-FFF2-40B4-BE49-F238E27FC236}">
                <a16:creationId xmlns:a16="http://schemas.microsoft.com/office/drawing/2014/main" id="{665B14B5-A411-9F4C-8DC1-E71FB09456B7}"/>
              </a:ext>
            </a:extLst>
          </p:cNvPr>
          <p:cNvCxnSpPr>
            <a:cxnSpLocks/>
          </p:cNvCxnSpPr>
          <p:nvPr userDrawn="1"/>
        </p:nvCxnSpPr>
        <p:spPr bwMode="auto">
          <a:xfrm>
            <a:off x="2303091" y="2780522"/>
            <a:ext cx="0" cy="1715278"/>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90754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white box) over imag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289050"/>
            <a:ext cx="9144000" cy="3854450"/>
          </a:xfrm>
        </p:spPr>
        <p:txBody>
          <a:bodyPr lIns="91440" tIns="91440" rIns="91440" bIns="91440"/>
          <a:lstStyle/>
          <a:p>
            <a:r>
              <a:rPr lang="en-US"/>
              <a:t>Click icon to add picture</a:t>
            </a:r>
            <a:endParaRPr lang="en-US" dirty="0"/>
          </a:p>
        </p:txBody>
      </p:sp>
      <p:sp>
        <p:nvSpPr>
          <p:cNvPr id="2" name="Title 1"/>
          <p:cNvSpPr>
            <a:spLocks noGrp="1"/>
          </p:cNvSpPr>
          <p:nvPr>
            <p:ph type="title"/>
          </p:nvPr>
        </p:nvSpPr>
        <p:spPr>
          <a:xfrm>
            <a:off x="0" y="0"/>
            <a:ext cx="9144000" cy="1289050"/>
          </a:xfrm>
          <a:solidFill>
            <a:schemeClr val="bg1"/>
          </a:solidFill>
        </p:spPr>
        <p:txBody>
          <a:bodyPr lIns="210312" tIns="173736" rIns="228600" bIns="228600"/>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3873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white box) over image(s)">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3848100"/>
          </a:xfrm>
        </p:spPr>
        <p:txBody>
          <a:bodyPr lIns="91440" tIns="91440" rIns="91440" bIns="91440"/>
          <a:lstStyle/>
          <a:p>
            <a:r>
              <a:rPr lang="en-US"/>
              <a:t>Click icon to add picture</a:t>
            </a:r>
            <a:endParaRPr lang="en-US" dirty="0"/>
          </a:p>
        </p:txBody>
      </p:sp>
      <p:sp>
        <p:nvSpPr>
          <p:cNvPr id="6" name="Text Placeholder 5"/>
          <p:cNvSpPr>
            <a:spLocks noGrp="1"/>
          </p:cNvSpPr>
          <p:nvPr>
            <p:ph type="body" sz="quarter" idx="12"/>
          </p:nvPr>
        </p:nvSpPr>
        <p:spPr>
          <a:xfrm>
            <a:off x="-2" y="3848100"/>
            <a:ext cx="4343402" cy="647700"/>
          </a:xfrm>
          <a:solidFill>
            <a:schemeClr val="bg1"/>
          </a:solidFill>
        </p:spPr>
        <p:txBody>
          <a:bodyPr lIns="219456" tIns="201168" rIns="228600" bIns="228600"/>
          <a:lstStyle>
            <a:lvl1pPr>
              <a:lnSpc>
                <a:spcPts val="1600"/>
              </a:lnSpc>
              <a:buClr>
                <a:schemeClr val="tx1"/>
              </a:buClr>
              <a:defRPr>
                <a:solidFill>
                  <a:schemeClr val="tx1"/>
                </a:solidFill>
              </a:defRPr>
            </a:lvl1pPr>
            <a:lvl2pPr>
              <a:lnSpc>
                <a:spcPts val="1600"/>
              </a:lnSpc>
              <a:buClr>
                <a:schemeClr val="tx1"/>
              </a:buClr>
              <a:defRPr sz="900">
                <a:solidFill>
                  <a:schemeClr val="tx1"/>
                </a:solidFill>
              </a:defRPr>
            </a:lvl2pPr>
            <a:lvl3pPr>
              <a:lnSpc>
                <a:spcPts val="1600"/>
              </a:lnSpc>
              <a:buClr>
                <a:schemeClr val="tx1"/>
              </a:buClr>
              <a:defRPr sz="900">
                <a:solidFill>
                  <a:schemeClr val="tx1"/>
                </a:solidFill>
              </a:defRPr>
            </a:lvl3pPr>
            <a:lvl4pPr>
              <a:lnSpc>
                <a:spcPts val="1600"/>
              </a:lnSpc>
              <a:buClr>
                <a:schemeClr val="tx1"/>
              </a:buClr>
              <a:defRPr sz="900">
                <a:solidFill>
                  <a:schemeClr val="tx1"/>
                </a:solidFill>
              </a:defRPr>
            </a:lvl4pPr>
            <a:lvl5pPr>
              <a:lnSpc>
                <a:spcPts val="1600"/>
              </a:lnSpc>
              <a:buClr>
                <a:schemeClr val="tx1"/>
              </a:buClr>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431459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0" y="0"/>
            <a:ext cx="2286000" cy="5148072"/>
          </a:xfrm>
          <a:solidFill>
            <a:schemeClr val="bg1"/>
          </a:solidFill>
        </p:spPr>
        <p:txBody>
          <a:bodyPr lIns="219456" tIns="201168" rIns="228600" bIns="228600"/>
          <a:lstStyle>
            <a:lvl1pPr>
              <a:buClr>
                <a:schemeClr val="bg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3"/>
          </p:nvPr>
        </p:nvSpPr>
        <p:spPr>
          <a:xfrm>
            <a:off x="2286000" y="0"/>
            <a:ext cx="2286000" cy="5148072"/>
          </a:xfrm>
          <a:solidFill>
            <a:schemeClr val="accent3"/>
          </a:solidFill>
        </p:spPr>
        <p:txBody>
          <a:bodyPr lIns="219456" tIns="201168" rIns="228600" bIns="2286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4"/>
          </p:nvPr>
        </p:nvSpPr>
        <p:spPr>
          <a:xfrm>
            <a:off x="4572000" y="0"/>
            <a:ext cx="2286000" cy="5148072"/>
          </a:xfrm>
          <a:solidFill>
            <a:schemeClr val="accent3"/>
          </a:solidFill>
        </p:spPr>
        <p:txBody>
          <a:bodyPr lIns="219456" tIns="201168" rIns="228600" bIns="2286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7"/>
          <p:cNvSpPr>
            <a:spLocks noGrp="1"/>
          </p:cNvSpPr>
          <p:nvPr>
            <p:ph sz="quarter" idx="15"/>
          </p:nvPr>
        </p:nvSpPr>
        <p:spPr>
          <a:xfrm>
            <a:off x="6858000" y="0"/>
            <a:ext cx="2286000" cy="5148072"/>
          </a:xfrm>
          <a:solidFill>
            <a:schemeClr val="accent3"/>
          </a:solidFill>
        </p:spPr>
        <p:txBody>
          <a:bodyPr lIns="219456" tIns="201168" rIns="228600" bIns="2286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cxnSp>
        <p:nvCxnSpPr>
          <p:cNvPr id="8" name="Straight Connector 7">
            <a:extLst>
              <a:ext uri="{FF2B5EF4-FFF2-40B4-BE49-F238E27FC236}">
                <a16:creationId xmlns:a16="http://schemas.microsoft.com/office/drawing/2014/main" id="{DEC9313E-CCA7-6044-B182-A66B755ACC4F}"/>
              </a:ext>
            </a:extLst>
          </p:cNvPr>
          <p:cNvCxnSpPr>
            <a:cxnSpLocks/>
          </p:cNvCxnSpPr>
          <p:nvPr userDrawn="1"/>
        </p:nvCxnSpPr>
        <p:spPr bwMode="auto">
          <a:xfrm>
            <a:off x="4572000" y="242596"/>
            <a:ext cx="0" cy="4253204"/>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91E82AF-22D6-8E46-8DB8-87C3701133F9}"/>
              </a:ext>
            </a:extLst>
          </p:cNvPr>
          <p:cNvCxnSpPr>
            <a:cxnSpLocks/>
          </p:cNvCxnSpPr>
          <p:nvPr userDrawn="1"/>
        </p:nvCxnSpPr>
        <p:spPr bwMode="auto">
          <a:xfrm>
            <a:off x="6858000" y="242596"/>
            <a:ext cx="0" cy="4253204"/>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26487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10312" y="173736"/>
            <a:ext cx="4142232" cy="804672"/>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3"/>
          </p:nvPr>
        </p:nvSpPr>
        <p:spPr>
          <a:xfrm>
            <a:off x="2514600" y="1243584"/>
            <a:ext cx="6400800"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966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10312" y="173736"/>
            <a:ext cx="4142232" cy="804672"/>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3626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a:t>Click icon to add picture</a:t>
            </a:r>
            <a:endParaRPr lang="en-US" dirty="0"/>
          </a:p>
        </p:txBody>
      </p:sp>
      <p:sp>
        <p:nvSpPr>
          <p:cNvPr id="2" name="Title 1"/>
          <p:cNvSpPr>
            <a:spLocks noGrp="1"/>
          </p:cNvSpPr>
          <p:nvPr>
            <p:ph type="title"/>
          </p:nvPr>
        </p:nvSpPr>
        <p:spPr>
          <a:xfrm>
            <a:off x="210312" y="173736"/>
            <a:ext cx="4142232" cy="804672"/>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5"/>
          </p:nvPr>
        </p:nvSpPr>
        <p:spPr>
          <a:xfrm>
            <a:off x="2505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427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10312" y="173736"/>
            <a:ext cx="4142232" cy="804672"/>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2505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hasCustomPrompt="1"/>
          </p:nvPr>
        </p:nvSpPr>
        <p:spPr>
          <a:xfrm>
            <a:off x="4780788" y="1225296"/>
            <a:ext cx="4134544" cy="3279648"/>
          </a:xfrm>
        </p:spPr>
        <p:txBody>
          <a:bodyPr/>
          <a:lstStyle>
            <a:lvl1pPr>
              <a:lnSpc>
                <a:spcPts val="2800"/>
              </a:lnSpc>
              <a:spcAft>
                <a:spcPts val="1800"/>
              </a:spcAft>
              <a:defRPr sz="2400" b="0" i="0">
                <a:latin typeface="IBM Plex Mono Light" panose="020B0409050000000000" pitchFamily="49" charset="77"/>
              </a:defRPr>
            </a:lvl1pPr>
            <a:lvl2pPr>
              <a:defRPr b="0" i="0">
                <a:latin typeface="IBM Plex Mono Light" panose="020B0409050000000000" pitchFamily="49" charset="77"/>
              </a:defRPr>
            </a:lvl2pPr>
            <a:lvl3pPr>
              <a:defRPr b="0" i="0">
                <a:latin typeface="IBM Plex Mono Light" panose="020B0409050000000000" pitchFamily="49" charset="77"/>
              </a:defRPr>
            </a:lvl3pPr>
            <a:lvl4pPr>
              <a:defRPr b="0" i="0">
                <a:latin typeface="IBM Plex Mono Light" panose="020B0409050000000000" pitchFamily="49" charset="77"/>
              </a:defRPr>
            </a:lvl4pPr>
            <a:lvl5pPr>
              <a:defRPr b="0" i="0">
                <a:latin typeface="IBM Plex Mono Light" panose="020B0409050000000000" pitchFamily="49"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5771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201168"/>
            <a:ext cx="1837944" cy="4294632"/>
          </a:xfrm>
        </p:spPr>
        <p:txBody>
          <a:bodyPr/>
          <a:lstStyle>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05456" y="201168"/>
            <a:ext cx="6409876" cy="4294632"/>
          </a:xfrm>
        </p:spPr>
        <p:txBody>
          <a:bodyPr lIns="0" tIns="0" rIns="91440" bIns="91440"/>
          <a:lstStyle/>
          <a:p>
            <a:r>
              <a:rPr lang="en-US"/>
              <a:t>Click icon to add table</a:t>
            </a:r>
            <a:endParaRPr lang="en-US" dirty="0"/>
          </a:p>
        </p:txBody>
      </p:sp>
    </p:spTree>
    <p:extLst>
      <p:ext uri="{BB962C8B-B14F-4D97-AF65-F5344CB8AC3E}">
        <p14:creationId xmlns:p14="http://schemas.microsoft.com/office/powerpoint/2010/main" val="2073526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1848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01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944" cy="3252216"/>
          </a:xfrm>
        </p:spPr>
        <p:txBody>
          <a:bodyPr/>
          <a:lstStyle>
            <a:lvl1pPr>
              <a:spcBef>
                <a:spcPts val="0"/>
              </a:spcBef>
              <a:spcAft>
                <a:spcPts val="600"/>
              </a:spcAft>
              <a:defRPr/>
            </a:lvl1pPr>
            <a:lvl2pPr marL="0" indent="0">
              <a:spcBef>
                <a:spcPts val="0"/>
              </a:spcBef>
              <a:spcAft>
                <a:spcPts val="600"/>
              </a:spcAft>
              <a:buNone/>
              <a:defRPr/>
            </a:lvl2pPr>
            <a:lvl3pPr marL="201612" indent="0">
              <a:buNone/>
              <a:defRPr/>
            </a:lvl3pPr>
            <a:lvl4pPr marL="434975" indent="0">
              <a:buNone/>
              <a:defRPr/>
            </a:lvl4pPr>
            <a:lvl5pPr marL="63182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219456" y="1243584"/>
            <a:ext cx="4123944" cy="3252216"/>
          </a:xfrm>
        </p:spPr>
        <p:txBody>
          <a:bodyPr/>
          <a:lstStyle>
            <a:lvl1pPr>
              <a:spcBef>
                <a:spcPts val="0"/>
              </a:spcBef>
              <a:spcAft>
                <a:spcPts val="600"/>
              </a:spcAft>
              <a:defRPr/>
            </a:lvl1pPr>
            <a:lvl2pPr marL="0" indent="0">
              <a:spcBef>
                <a:spcPts val="0"/>
              </a:spcBef>
              <a:spcAft>
                <a:spcPts val="600"/>
              </a:spcAft>
              <a:buNone/>
              <a:defRPr/>
            </a:lvl2pPr>
            <a:lvl3pPr marL="201612" indent="0">
              <a:buNone/>
              <a:defRPr/>
            </a:lvl3pPr>
            <a:lvl4pPr marL="434975" indent="0">
              <a:buNone/>
              <a:defRPr/>
            </a:lvl4pPr>
            <a:lvl5pPr marL="63182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76519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623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10312" y="175847"/>
            <a:ext cx="4142232" cy="804672"/>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28004"/>
            <a:ext cx="4123944" cy="3267795"/>
          </a:xfrm>
        </p:spPr>
        <p:txBody>
          <a:bodyPr/>
          <a:lstStyle>
            <a:lvl1pPr>
              <a:spcBef>
                <a:spcPts val="0"/>
              </a:spcBef>
              <a:defRPr sz="1000"/>
            </a:lvl1pPr>
            <a:lvl2pPr marL="0" indent="0">
              <a:spcBef>
                <a:spcPts val="0"/>
              </a:spcBef>
              <a:buNone/>
              <a:defRPr/>
            </a:lvl2pPr>
            <a:lvl3pPr marL="201612" indent="0">
              <a:buNone/>
              <a:defRPr/>
            </a:lvl3pPr>
            <a:lvl4pPr marL="434975" indent="0">
              <a:buNone/>
              <a:defRPr/>
            </a:lvl4pPr>
            <a:lvl5pPr marL="631825" indent="0">
              <a:buNone/>
              <a:defRPr/>
            </a:lvl5pPr>
          </a:lstStyle>
          <a:p>
            <a:pPr lvl="0"/>
            <a:r>
              <a:rPr lang="en-US"/>
              <a:t>Click to edit Master text styles</a:t>
            </a:r>
          </a:p>
        </p:txBody>
      </p:sp>
    </p:spTree>
    <p:extLst>
      <p:ext uri="{BB962C8B-B14F-4D97-AF65-F5344CB8AC3E}">
        <p14:creationId xmlns:p14="http://schemas.microsoft.com/office/powerpoint/2010/main" val="977582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32890" y="2316752"/>
            <a:ext cx="1278220" cy="509996"/>
          </a:xfrm>
          <a:prstGeom prst="rect">
            <a:avLst/>
          </a:prstGeom>
        </p:spPr>
      </p:pic>
    </p:spTree>
    <p:extLst>
      <p:ext uri="{BB962C8B-B14F-4D97-AF65-F5344CB8AC3E}">
        <p14:creationId xmlns:p14="http://schemas.microsoft.com/office/powerpoint/2010/main" val="863216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A346AF-CBF3-FF43-8D79-36C44E797FB2}"/>
              </a:ext>
            </a:extLst>
          </p:cNvPr>
          <p:cNvSpPr/>
          <p:nvPr userDrawn="1"/>
        </p:nvSpPr>
        <p:spPr>
          <a:xfrm>
            <a:off x="0" y="1289050"/>
            <a:ext cx="9144000" cy="3854450"/>
          </a:xfrm>
          <a:prstGeom prst="rect">
            <a:avLst/>
          </a:prstGeom>
          <a:solidFill>
            <a:schemeClr val="accent2"/>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10312" y="198826"/>
            <a:ext cx="4142232" cy="4296974"/>
          </a:xfrm>
        </p:spPr>
        <p:txBody>
          <a:bodyPr/>
          <a:lstStyle>
            <a:lvl1pPr>
              <a:lnSpc>
                <a:spcPct val="90000"/>
              </a:lnSpc>
              <a:spcAft>
                <a:spcPts val="0"/>
              </a:spcAft>
              <a:defRPr>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0C46DC7D-39A8-7042-AFAF-E1F61B5887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97708" y="4694108"/>
            <a:ext cx="513793" cy="204998"/>
          </a:xfrm>
          <a:prstGeom prst="rect">
            <a:avLst/>
          </a:prstGeom>
        </p:spPr>
      </p:pic>
      <p:pic>
        <p:nvPicPr>
          <p:cNvPr id="4" name="Picture 3">
            <a:extLst>
              <a:ext uri="{FF2B5EF4-FFF2-40B4-BE49-F238E27FC236}">
                <a16:creationId xmlns:a16="http://schemas.microsoft.com/office/drawing/2014/main" id="{57DDD23E-3E28-DB4D-80F3-CA1EDE3D0B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597" y="4690873"/>
            <a:ext cx="1920240" cy="266391"/>
          </a:xfrm>
          <a:prstGeom prst="rect">
            <a:avLst/>
          </a:prstGeom>
        </p:spPr>
      </p:pic>
    </p:spTree>
    <p:extLst>
      <p:ext uri="{BB962C8B-B14F-4D97-AF65-F5344CB8AC3E}">
        <p14:creationId xmlns:p14="http://schemas.microsoft.com/office/powerpoint/2010/main" val="1662883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432027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9761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010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944" cy="3252216"/>
          </a:xfrm>
        </p:spPr>
        <p:txBody>
          <a:bodyPr/>
          <a:lstStyle>
            <a:lvl1pPr>
              <a:spcBef>
                <a:spcPts val="0"/>
              </a:spcBef>
              <a:spcAft>
                <a:spcPts val="600"/>
              </a:spcAft>
              <a:defRPr/>
            </a:lvl1pPr>
            <a:lvl2pPr marL="0" indent="0">
              <a:spcBef>
                <a:spcPts val="0"/>
              </a:spcBef>
              <a:spcAft>
                <a:spcPts val="600"/>
              </a:spcAft>
              <a:buNone/>
              <a:defRPr/>
            </a:lvl2pPr>
            <a:lvl3pPr marL="201612" indent="0">
              <a:buNone/>
              <a:defRPr/>
            </a:lvl3pPr>
            <a:lvl4pPr marL="434975" indent="0">
              <a:buNone/>
              <a:defRPr/>
            </a:lvl4pPr>
            <a:lvl5pPr marL="631825"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8" name="Text Placeholder 7"/>
          <p:cNvSpPr>
            <a:spLocks noGrp="1"/>
          </p:cNvSpPr>
          <p:nvPr>
            <p:ph type="body" sz="quarter" idx="13"/>
          </p:nvPr>
        </p:nvSpPr>
        <p:spPr>
          <a:xfrm>
            <a:off x="219456" y="1243584"/>
            <a:ext cx="4123944" cy="3252216"/>
          </a:xfrm>
        </p:spPr>
        <p:txBody>
          <a:bodyPr/>
          <a:lstStyle>
            <a:lvl1pPr>
              <a:spcBef>
                <a:spcPts val="0"/>
              </a:spcBef>
              <a:spcAft>
                <a:spcPts val="600"/>
              </a:spcAft>
              <a:defRPr/>
            </a:lvl1pPr>
            <a:lvl2pPr marL="0" indent="0">
              <a:spcBef>
                <a:spcPts val="0"/>
              </a:spcBef>
              <a:spcAft>
                <a:spcPts val="600"/>
              </a:spcAft>
              <a:buNone/>
              <a:defRPr/>
            </a:lvl2pPr>
            <a:lvl3pPr marL="201612" indent="0">
              <a:buNone/>
              <a:defRPr/>
            </a:lvl3pPr>
            <a:lvl4pPr marL="434975" indent="0">
              <a:buNone/>
              <a:defRPr/>
            </a:lvl4pPr>
            <a:lvl5pPr marL="631825"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4084686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19456" y="176726"/>
            <a:ext cx="4133088" cy="804672"/>
          </a:xfrm>
        </p:spPr>
        <p:txBody>
          <a:bodyPr/>
          <a:lstStyle>
            <a:lvl1pPr>
              <a:lnSpc>
                <a:spcPts val="2400"/>
              </a:lnSpc>
              <a:spcAft>
                <a:spcPts val="1200"/>
              </a:spcAft>
              <a:defRPr sz="1800"/>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37160" y="1244954"/>
            <a:ext cx="4206240" cy="3242300"/>
          </a:xfrm>
        </p:spPr>
        <p:txBody>
          <a:bodyPr/>
          <a:lstStyle>
            <a:lvl1pPr>
              <a:lnSpc>
                <a:spcPts val="9600"/>
              </a:lnSpc>
              <a:spcAft>
                <a:spcPts val="0"/>
              </a:spcAft>
              <a:defRPr sz="9600" b="0" i="0">
                <a:latin typeface="IBM Plex Mono Light" panose="020B0409050000000000" pitchFamily="49" charset="77"/>
              </a:defRPr>
            </a:lvl1pPr>
          </a:lstStyle>
          <a:p>
            <a:pPr lvl="0"/>
            <a:r>
              <a:rPr lang="en-US" dirty="0"/>
              <a:t>Click to edit Master text styles</a:t>
            </a:r>
          </a:p>
        </p:txBody>
      </p:sp>
    </p:spTree>
    <p:extLst>
      <p:ext uri="{BB962C8B-B14F-4D97-AF65-F5344CB8AC3E}">
        <p14:creationId xmlns:p14="http://schemas.microsoft.com/office/powerpoint/2010/main" val="120316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2000" y="0"/>
            <a:ext cx="4572000" cy="5143500"/>
          </a:xfrm>
        </p:spPr>
        <p:txBody>
          <a:bodyPr lIns="91440" tIns="91440" rIns="91440" bIns="91440"/>
          <a:lstStyle>
            <a:lvl1pPr>
              <a:defRPr baseline="0"/>
            </a:lvl1pPr>
          </a:lstStyle>
          <a:p>
            <a:r>
              <a:rPr lang="en-US" dirty="0"/>
              <a:t>Drag picture to placeholder or click icon to add</a:t>
            </a:r>
          </a:p>
        </p:txBody>
      </p:sp>
      <p:sp>
        <p:nvSpPr>
          <p:cNvPr id="2" name="Title 1"/>
          <p:cNvSpPr>
            <a:spLocks noGrp="1"/>
          </p:cNvSpPr>
          <p:nvPr>
            <p:ph type="title"/>
          </p:nvPr>
        </p:nvSpPr>
        <p:spPr>
          <a:xfrm>
            <a:off x="219456" y="176726"/>
            <a:ext cx="4133088" cy="804672"/>
          </a:xfrm>
        </p:spPr>
        <p:txBody>
          <a:bodyPr/>
          <a:lstStyle>
            <a:lvl1pPr>
              <a:lnSpc>
                <a:spcPts val="2400"/>
              </a:lnSpc>
              <a:spcAft>
                <a:spcPts val="1200"/>
              </a:spcAft>
              <a:defRPr sz="1800"/>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37160" y="1244954"/>
            <a:ext cx="4206240" cy="3242300"/>
          </a:xfrm>
        </p:spPr>
        <p:txBody>
          <a:bodyPr/>
          <a:lstStyle>
            <a:lvl1pPr>
              <a:lnSpc>
                <a:spcPts val="9600"/>
              </a:lnSpc>
              <a:spcAft>
                <a:spcPts val="0"/>
              </a:spcAft>
              <a:defRPr sz="9600" b="0" i="0">
                <a:latin typeface="IBM Plex Mono Light" panose="020B0409050000000000" pitchFamily="49" charset="77"/>
              </a:defRPr>
            </a:lvl1pPr>
          </a:lstStyle>
          <a:p>
            <a:pPr lvl="0"/>
            <a:r>
              <a:rPr lang="en-US" dirty="0"/>
              <a:t>Click to edit Master text styles</a:t>
            </a:r>
          </a:p>
        </p:txBody>
      </p:sp>
    </p:spTree>
    <p:extLst>
      <p:ext uri="{BB962C8B-B14F-4D97-AF65-F5344CB8AC3E}">
        <p14:creationId xmlns:p14="http://schemas.microsoft.com/office/powerpoint/2010/main" val="9232577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137160" y="173736"/>
            <a:ext cx="8778172" cy="4301813"/>
          </a:xfrm>
        </p:spPr>
        <p:txBody>
          <a:bodyPr/>
          <a:lstStyle>
            <a:lvl1pPr>
              <a:lnSpc>
                <a:spcPts val="9600"/>
              </a:lnSpc>
              <a:spcAft>
                <a:spcPts val="0"/>
              </a:spcAft>
              <a:defRPr sz="9600" b="0" i="0">
                <a:latin typeface="IBM Plex Mono Light" panose="020B0409050000000000" pitchFamily="49" charset="77"/>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35539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5562534" cy="4320270"/>
          </a:xfrm>
        </p:spPr>
        <p:txBody>
          <a:bodyPr/>
          <a:lstStyle>
            <a:lvl1pPr>
              <a:spcAft>
                <a:spcPts val="1800"/>
              </a:spcAft>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49540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19456" y="176726"/>
            <a:ext cx="4133088" cy="804672"/>
          </a:xfrm>
        </p:spPr>
        <p:txBody>
          <a:bodyPr/>
          <a:lstStyle>
            <a:lvl1pPr>
              <a:lnSpc>
                <a:spcPts val="2400"/>
              </a:lnSpc>
              <a:spcAft>
                <a:spcPts val="1200"/>
              </a:spcAft>
              <a:defRPr sz="1800"/>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37160" y="1244954"/>
            <a:ext cx="4206240" cy="3242300"/>
          </a:xfrm>
        </p:spPr>
        <p:txBody>
          <a:bodyPr/>
          <a:lstStyle>
            <a:lvl1pPr>
              <a:lnSpc>
                <a:spcPts val="9600"/>
              </a:lnSpc>
              <a:spcAft>
                <a:spcPts val="0"/>
              </a:spcAft>
              <a:defRPr sz="9600" b="0" i="0">
                <a:latin typeface="IBM Plex Mono Light" panose="020B0409050000000000" pitchFamily="49" charset="77"/>
              </a:defRPr>
            </a:lvl1pPr>
          </a:lstStyle>
          <a:p>
            <a:pPr lvl="0"/>
            <a:r>
              <a:rPr lang="en-US"/>
              <a:t>Click to edit Master text styles</a:t>
            </a:r>
          </a:p>
        </p:txBody>
      </p:sp>
    </p:spTree>
    <p:extLst>
      <p:ext uri="{BB962C8B-B14F-4D97-AF65-F5344CB8AC3E}">
        <p14:creationId xmlns:p14="http://schemas.microsoft.com/office/powerpoint/2010/main" val="9024266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4320270"/>
          </a:xfrm>
        </p:spPr>
        <p:txBody>
          <a:bodyPr/>
          <a:lstStyle>
            <a:lvl1pPr>
              <a:spcAft>
                <a:spcPts val="1800"/>
              </a:spcAft>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17368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876"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10867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p:nvPr>
        </p:nvSpPr>
        <p:spPr>
          <a:xfrm>
            <a:off x="210312" y="1216152"/>
            <a:ext cx="4142232" cy="3279648"/>
          </a:xfrm>
        </p:spPr>
        <p:txBody>
          <a:bodyPr/>
          <a:lstStyle>
            <a:lvl1pPr>
              <a:lnSpc>
                <a:spcPts val="2800"/>
              </a:lnSpc>
              <a:spcAft>
                <a:spcPts val="1800"/>
              </a:spcAft>
              <a:defRPr sz="2400"/>
            </a:lvl1pPr>
          </a:lstStyle>
          <a:p>
            <a:pPr lvl="0"/>
            <a:r>
              <a:rPr lang="en-US" dirty="0"/>
              <a:t>Click to edit Master text styles</a:t>
            </a:r>
          </a:p>
        </p:txBody>
      </p:sp>
    </p:spTree>
    <p:extLst>
      <p:ext uri="{BB962C8B-B14F-4D97-AF65-F5344CB8AC3E}">
        <p14:creationId xmlns:p14="http://schemas.microsoft.com/office/powerpoint/2010/main" val="30863283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505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791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5"/>
          </p:nvPr>
        </p:nvSpPr>
        <p:spPr>
          <a:xfrm>
            <a:off x="7077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14314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3310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432027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7077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1622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text (light background)">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bg1"/>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10312" y="175530"/>
            <a:ext cx="4142164" cy="432027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lvl1pPr>
              <a:buClr>
                <a:schemeClr val="tx1"/>
              </a:buCl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82549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175530"/>
            <a:ext cx="4142232" cy="432027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2634336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432027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805442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56532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2000" y="0"/>
            <a:ext cx="4572000" cy="5143500"/>
          </a:xfrm>
        </p:spPr>
        <p:txBody>
          <a:bodyPr lIns="91440" tIns="91440" rIns="91440" bIns="91440"/>
          <a:lstStyle>
            <a:lvl1pPr>
              <a:defRPr baseline="0"/>
            </a:lvl1pPr>
          </a:lstStyle>
          <a:p>
            <a:r>
              <a:rPr lang="en-US"/>
              <a:t>Click icon to add picture</a:t>
            </a:r>
            <a:endParaRPr lang="en-US" dirty="0"/>
          </a:p>
        </p:txBody>
      </p:sp>
      <p:sp>
        <p:nvSpPr>
          <p:cNvPr id="2" name="Title 1"/>
          <p:cNvSpPr>
            <a:spLocks noGrp="1"/>
          </p:cNvSpPr>
          <p:nvPr>
            <p:ph type="title"/>
          </p:nvPr>
        </p:nvSpPr>
        <p:spPr>
          <a:xfrm>
            <a:off x="219456" y="176726"/>
            <a:ext cx="4133088" cy="804672"/>
          </a:xfrm>
        </p:spPr>
        <p:txBody>
          <a:bodyPr/>
          <a:lstStyle>
            <a:lvl1pPr>
              <a:lnSpc>
                <a:spcPts val="2400"/>
              </a:lnSpc>
              <a:spcAft>
                <a:spcPts val="1200"/>
              </a:spcAft>
              <a:defRPr sz="1800"/>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37160" y="1244954"/>
            <a:ext cx="4206240" cy="3242300"/>
          </a:xfrm>
        </p:spPr>
        <p:txBody>
          <a:bodyPr/>
          <a:lstStyle>
            <a:lvl1pPr>
              <a:lnSpc>
                <a:spcPts val="9600"/>
              </a:lnSpc>
              <a:spcAft>
                <a:spcPts val="0"/>
              </a:spcAft>
              <a:defRPr sz="9600" b="0" i="0">
                <a:latin typeface="IBM Plex Mono Light" panose="020B0409050000000000" pitchFamily="49" charset="77"/>
              </a:defRPr>
            </a:lvl1pPr>
          </a:lstStyle>
          <a:p>
            <a:pPr lvl="0"/>
            <a:r>
              <a:rPr lang="en-US"/>
              <a:t>Click to edit Master text styles</a:t>
            </a:r>
          </a:p>
        </p:txBody>
      </p:sp>
    </p:spTree>
    <p:extLst>
      <p:ext uri="{BB962C8B-B14F-4D97-AF65-F5344CB8AC3E}">
        <p14:creationId xmlns:p14="http://schemas.microsoft.com/office/powerpoint/2010/main" val="2860512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9" name="Content Placeholder 5"/>
          <p:cNvSpPr>
            <a:spLocks noGrp="1"/>
          </p:cNvSpPr>
          <p:nvPr>
            <p:ph sz="quarter" idx="17"/>
          </p:nvPr>
        </p:nvSpPr>
        <p:spPr>
          <a:xfrm>
            <a:off x="4572000" y="0"/>
            <a:ext cx="4572000" cy="2571750"/>
          </a:xfrm>
          <a:solidFill>
            <a:schemeClr val="accent1"/>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2" name="Content Placeholder 13"/>
          <p:cNvSpPr>
            <a:spLocks noGrp="1"/>
          </p:cNvSpPr>
          <p:nvPr>
            <p:ph sz="quarter" idx="19"/>
          </p:nvPr>
        </p:nvSpPr>
        <p:spPr>
          <a:xfrm>
            <a:off x="4572000" y="2570162"/>
            <a:ext cx="4572000" cy="2573337"/>
          </a:xfrm>
          <a:solidFill>
            <a:schemeClr val="accent1"/>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6430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4572000" y="0"/>
            <a:ext cx="2286000" cy="2571750"/>
          </a:xfrm>
          <a:solidFill>
            <a:schemeClr val="tx2"/>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2" name="Title 1"/>
          <p:cNvSpPr>
            <a:spLocks noGrp="1"/>
          </p:cNvSpPr>
          <p:nvPr>
            <p:ph type="title"/>
          </p:nvPr>
        </p:nvSpPr>
        <p:spPr>
          <a:xfrm>
            <a:off x="0" y="-1"/>
            <a:ext cx="4572000" cy="2571751"/>
          </a:xfrm>
          <a:solidFill>
            <a:schemeClr val="tx2"/>
          </a:solidFill>
        </p:spPr>
        <p:txBody>
          <a:bodyPr lIns="210312" tIns="173736" rIns="228600" bIns="228600"/>
          <a:lstStyle>
            <a:lvl1pPr>
              <a:lnSpc>
                <a:spcPts val="2800"/>
              </a:lnSpc>
              <a:defRPr>
                <a:solidFill>
                  <a:schemeClr val="tx1"/>
                </a:solidFill>
              </a:defRPr>
            </a:lvl1pPr>
          </a:lstStyle>
          <a:p>
            <a:r>
              <a:rPr lang="en-US" dirty="0"/>
              <a:t>Click to edit Master title style</a:t>
            </a:r>
          </a:p>
        </p:txBody>
      </p:sp>
      <p:sp>
        <p:nvSpPr>
          <p:cNvPr id="11" name="Content Placeholder 10"/>
          <p:cNvSpPr>
            <a:spLocks noGrp="1"/>
          </p:cNvSpPr>
          <p:nvPr>
            <p:ph sz="quarter" idx="18"/>
          </p:nvPr>
        </p:nvSpPr>
        <p:spPr>
          <a:xfrm>
            <a:off x="6858000" y="0"/>
            <a:ext cx="2286000" cy="2571750"/>
          </a:xfrm>
          <a:solidFill>
            <a:schemeClr val="tx2"/>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14" name="Content Placeholder 13"/>
          <p:cNvSpPr>
            <a:spLocks noGrp="1"/>
          </p:cNvSpPr>
          <p:nvPr>
            <p:ph sz="quarter" idx="19"/>
          </p:nvPr>
        </p:nvSpPr>
        <p:spPr>
          <a:xfrm>
            <a:off x="4572000" y="2570162"/>
            <a:ext cx="4572000" cy="2573337"/>
          </a:xfrm>
          <a:solidFill>
            <a:schemeClr val="tx2"/>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7" name="Content Placeholder 6"/>
          <p:cNvSpPr>
            <a:spLocks noGrp="1"/>
          </p:cNvSpPr>
          <p:nvPr>
            <p:ph sz="quarter" idx="20"/>
          </p:nvPr>
        </p:nvSpPr>
        <p:spPr>
          <a:xfrm>
            <a:off x="0" y="2570162"/>
            <a:ext cx="4572000" cy="2573337"/>
          </a:xfrm>
          <a:solidFill>
            <a:schemeClr val="tx2"/>
          </a:solidFill>
        </p:spPr>
        <p:txBody>
          <a:bodyPr lIns="219456" tIns="201168" rIns="228600" bIns="228600"/>
          <a:lstStyle>
            <a:lvl1pPr>
              <a:defRPr>
                <a:solidFill>
                  <a:schemeClr val="tx1"/>
                </a:solidFill>
              </a:defRPr>
            </a:lvl1pPr>
          </a:lstStyle>
          <a:p>
            <a:pPr lvl="0"/>
            <a:r>
              <a:rPr lang="en-US" dirty="0"/>
              <a:t>Click to edit Master text styles</a:t>
            </a:r>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9031216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9" name="Content Placeholder 5"/>
          <p:cNvSpPr>
            <a:spLocks noGrp="1"/>
          </p:cNvSpPr>
          <p:nvPr>
            <p:ph sz="quarter" idx="17"/>
          </p:nvPr>
        </p:nvSpPr>
        <p:spPr>
          <a:xfrm>
            <a:off x="4572000" y="2570162"/>
            <a:ext cx="2286000" cy="2573338"/>
          </a:xfrm>
          <a:solidFill>
            <a:schemeClr val="accent2"/>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10" name="Content Placeholder 10"/>
          <p:cNvSpPr>
            <a:spLocks noGrp="1"/>
          </p:cNvSpPr>
          <p:nvPr>
            <p:ph sz="quarter" idx="18"/>
          </p:nvPr>
        </p:nvSpPr>
        <p:spPr>
          <a:xfrm>
            <a:off x="6858000" y="2570162"/>
            <a:ext cx="2286000" cy="2573338"/>
          </a:xfrm>
          <a:solidFill>
            <a:schemeClr val="accent2"/>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2" name="Content Placeholder 13"/>
          <p:cNvSpPr>
            <a:spLocks noGrp="1"/>
          </p:cNvSpPr>
          <p:nvPr>
            <p:ph sz="quarter" idx="19"/>
          </p:nvPr>
        </p:nvSpPr>
        <p:spPr>
          <a:xfrm>
            <a:off x="2286001" y="2570162"/>
            <a:ext cx="2286000" cy="2573337"/>
          </a:xfrm>
          <a:solidFill>
            <a:schemeClr val="accent2"/>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13" name="Content Placeholder 6"/>
          <p:cNvSpPr>
            <a:spLocks noGrp="1"/>
          </p:cNvSpPr>
          <p:nvPr>
            <p:ph sz="quarter" idx="20"/>
          </p:nvPr>
        </p:nvSpPr>
        <p:spPr>
          <a:xfrm>
            <a:off x="0" y="2570162"/>
            <a:ext cx="2286000" cy="2573337"/>
          </a:xfrm>
          <a:solidFill>
            <a:schemeClr val="accent2"/>
          </a:solidFill>
        </p:spPr>
        <p:txBody>
          <a:bodyPr lIns="219456" tIns="201168" rIns="228600" bIns="228600"/>
          <a:lstStyle>
            <a:lvl1pPr>
              <a:defRPr>
                <a:solidFill>
                  <a:schemeClr val="tx1"/>
                </a:solidFill>
              </a:defRPr>
            </a:lvl1pPr>
          </a:lstStyle>
          <a:p>
            <a:pPr lvl="0"/>
            <a:r>
              <a:rPr lang="en-US" dirty="0"/>
              <a:t>Click to edit Master text styles</a:t>
            </a:r>
          </a:p>
        </p:txBody>
      </p:sp>
      <p:sp>
        <p:nvSpPr>
          <p:cNvPr id="2" name="Title 1"/>
          <p:cNvSpPr>
            <a:spLocks noGrp="1"/>
          </p:cNvSpPr>
          <p:nvPr>
            <p:ph type="title"/>
          </p:nvPr>
        </p:nvSpPr>
        <p:spPr>
          <a:xfrm>
            <a:off x="0" y="-1"/>
            <a:ext cx="9144000" cy="2569463"/>
          </a:xfrm>
          <a:solidFill>
            <a:schemeClr val="tx2"/>
          </a:solidFill>
        </p:spPr>
        <p:txBody>
          <a:bodyPr lIns="182880" tIns="137160" rIns="228600" bIns="228600"/>
          <a:lstStyle>
            <a:lvl1pPr>
              <a:lnSpc>
                <a:spcPts val="5400"/>
              </a:lnSpc>
              <a:defRPr sz="4800"/>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grpSp>
        <p:nvGrpSpPr>
          <p:cNvPr id="11" name="Group 10">
            <a:extLst>
              <a:ext uri="{FF2B5EF4-FFF2-40B4-BE49-F238E27FC236}">
                <a16:creationId xmlns:a16="http://schemas.microsoft.com/office/drawing/2014/main" id="{9FBC05E3-BFBC-1042-908B-8935A5D68AAE}"/>
              </a:ext>
            </a:extLst>
          </p:cNvPr>
          <p:cNvGrpSpPr/>
          <p:nvPr userDrawn="1"/>
        </p:nvGrpSpPr>
        <p:grpSpPr>
          <a:xfrm>
            <a:off x="4589092" y="2780522"/>
            <a:ext cx="2260362" cy="1715278"/>
            <a:chOff x="4572000" y="242596"/>
            <a:chExt cx="2260362" cy="4253204"/>
          </a:xfrm>
        </p:grpSpPr>
        <p:cxnSp>
          <p:nvCxnSpPr>
            <p:cNvPr id="14" name="Straight Connector 13">
              <a:extLst>
                <a:ext uri="{FF2B5EF4-FFF2-40B4-BE49-F238E27FC236}">
                  <a16:creationId xmlns:a16="http://schemas.microsoft.com/office/drawing/2014/main" id="{7C410B0C-22E6-104D-A9BD-979C9F181A02}"/>
                </a:ext>
              </a:extLst>
            </p:cNvPr>
            <p:cNvCxnSpPr>
              <a:cxnSpLocks/>
            </p:cNvCxnSpPr>
            <p:nvPr/>
          </p:nvCxnSpPr>
          <p:spPr bwMode="auto">
            <a:xfrm>
              <a:off x="4572000" y="242596"/>
              <a:ext cx="0" cy="4253204"/>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A626806-2181-514D-959F-CA9B19E77D8E}"/>
                </a:ext>
              </a:extLst>
            </p:cNvPr>
            <p:cNvCxnSpPr>
              <a:cxnSpLocks/>
            </p:cNvCxnSpPr>
            <p:nvPr/>
          </p:nvCxnSpPr>
          <p:spPr bwMode="auto">
            <a:xfrm>
              <a:off x="6832362" y="242596"/>
              <a:ext cx="0" cy="4253204"/>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cxnSp>
        <p:nvCxnSpPr>
          <p:cNvPr id="16" name="Straight Connector 15">
            <a:extLst>
              <a:ext uri="{FF2B5EF4-FFF2-40B4-BE49-F238E27FC236}">
                <a16:creationId xmlns:a16="http://schemas.microsoft.com/office/drawing/2014/main" id="{665B14B5-A411-9F4C-8DC1-E71FB09456B7}"/>
              </a:ext>
            </a:extLst>
          </p:cNvPr>
          <p:cNvCxnSpPr>
            <a:cxnSpLocks/>
          </p:cNvCxnSpPr>
          <p:nvPr userDrawn="1"/>
        </p:nvCxnSpPr>
        <p:spPr bwMode="auto">
          <a:xfrm>
            <a:off x="2303091" y="2780522"/>
            <a:ext cx="0" cy="1715278"/>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395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lt gray box) over imag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289050"/>
            <a:ext cx="9144000" cy="385445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0" y="0"/>
            <a:ext cx="9144000" cy="1289050"/>
          </a:xfrm>
          <a:solidFill>
            <a:schemeClr val="tx2"/>
          </a:solidFill>
        </p:spPr>
        <p:txBody>
          <a:bodyPr lIns="210312" tIns="173736" rIns="228600" bIns="228600"/>
          <a:lstStyle>
            <a:lvl1pPr>
              <a:defRPr>
                <a:solidFill>
                  <a:schemeClr val="tx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056189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lt gray box) over image(s)">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3848100"/>
          </a:xfrm>
        </p:spPr>
        <p:txBody>
          <a:bodyPr lIns="91440" tIns="91440" rIns="91440" bIns="91440"/>
          <a:lstStyle/>
          <a:p>
            <a:r>
              <a:rPr lang="en-US" dirty="0"/>
              <a:t>Drag picture to placeholder or click icon to add</a:t>
            </a:r>
          </a:p>
        </p:txBody>
      </p:sp>
      <p:sp>
        <p:nvSpPr>
          <p:cNvPr id="6" name="Text Placeholder 5"/>
          <p:cNvSpPr>
            <a:spLocks noGrp="1"/>
          </p:cNvSpPr>
          <p:nvPr>
            <p:ph type="body" sz="quarter" idx="12"/>
          </p:nvPr>
        </p:nvSpPr>
        <p:spPr>
          <a:xfrm>
            <a:off x="-2" y="3848100"/>
            <a:ext cx="4343402" cy="647700"/>
          </a:xfrm>
          <a:solidFill>
            <a:schemeClr val="tx2"/>
          </a:solidFill>
        </p:spPr>
        <p:txBody>
          <a:bodyPr lIns="219456" tIns="201168" rIns="228600" bIns="228600"/>
          <a:lstStyle>
            <a:lvl1pPr>
              <a:lnSpc>
                <a:spcPts val="1600"/>
              </a:lnSpc>
              <a:buClr>
                <a:schemeClr val="tx1"/>
              </a:buClr>
              <a:defRPr>
                <a:solidFill>
                  <a:schemeClr val="tx1"/>
                </a:solidFill>
              </a:defRPr>
            </a:lvl1pPr>
            <a:lvl2pPr>
              <a:lnSpc>
                <a:spcPts val="1600"/>
              </a:lnSpc>
              <a:buClr>
                <a:schemeClr val="tx1"/>
              </a:buClr>
              <a:defRPr sz="900">
                <a:solidFill>
                  <a:schemeClr val="tx1"/>
                </a:solidFill>
              </a:defRPr>
            </a:lvl2pPr>
            <a:lvl3pPr>
              <a:lnSpc>
                <a:spcPts val="1600"/>
              </a:lnSpc>
              <a:buClr>
                <a:schemeClr val="tx1"/>
              </a:buClr>
              <a:defRPr sz="900">
                <a:solidFill>
                  <a:schemeClr val="tx1"/>
                </a:solidFill>
              </a:defRPr>
            </a:lvl3pPr>
            <a:lvl4pPr>
              <a:lnSpc>
                <a:spcPts val="1600"/>
              </a:lnSpc>
              <a:buClr>
                <a:schemeClr val="tx1"/>
              </a:buClr>
              <a:defRPr sz="900">
                <a:solidFill>
                  <a:schemeClr val="tx1"/>
                </a:solidFill>
              </a:defRPr>
            </a:lvl4pPr>
            <a:lvl5pPr>
              <a:lnSpc>
                <a:spcPts val="1600"/>
              </a:lnSpc>
              <a:buClr>
                <a:schemeClr val="tx1"/>
              </a:buClr>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782577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0" y="0"/>
            <a:ext cx="2286000" cy="5148072"/>
          </a:xfrm>
          <a:solidFill>
            <a:schemeClr val="tx2"/>
          </a:solidFill>
        </p:spPr>
        <p:txBody>
          <a:bodyPr lIns="219456" tIns="201168" rIns="228600" bIns="228600"/>
          <a:lstStyle>
            <a:lvl1pPr>
              <a:buClr>
                <a:schemeClr val="bg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3"/>
          </p:nvPr>
        </p:nvSpPr>
        <p:spPr>
          <a:xfrm>
            <a:off x="2286000" y="0"/>
            <a:ext cx="2286000" cy="5148072"/>
          </a:xfrm>
          <a:solidFill>
            <a:schemeClr val="accent3"/>
          </a:solidFill>
        </p:spPr>
        <p:txBody>
          <a:bodyPr lIns="219456" tIns="201168" rIns="228600" bIns="2286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4"/>
          </p:nvPr>
        </p:nvSpPr>
        <p:spPr>
          <a:xfrm>
            <a:off x="4572000" y="0"/>
            <a:ext cx="2286000" cy="5148072"/>
          </a:xfrm>
          <a:solidFill>
            <a:schemeClr val="accent3"/>
          </a:solidFill>
        </p:spPr>
        <p:txBody>
          <a:bodyPr lIns="219456" tIns="201168" rIns="228600" bIns="2286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15"/>
          </p:nvPr>
        </p:nvSpPr>
        <p:spPr>
          <a:xfrm>
            <a:off x="6858000" y="0"/>
            <a:ext cx="2286000" cy="5148072"/>
          </a:xfrm>
          <a:solidFill>
            <a:schemeClr val="accent3"/>
          </a:solidFill>
        </p:spPr>
        <p:txBody>
          <a:bodyPr lIns="219456" tIns="201168" rIns="228600" bIns="2286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cxnSp>
        <p:nvCxnSpPr>
          <p:cNvPr id="8" name="Straight Connector 7">
            <a:extLst>
              <a:ext uri="{FF2B5EF4-FFF2-40B4-BE49-F238E27FC236}">
                <a16:creationId xmlns:a16="http://schemas.microsoft.com/office/drawing/2014/main" id="{DEC9313E-CCA7-6044-B182-A66B755ACC4F}"/>
              </a:ext>
            </a:extLst>
          </p:cNvPr>
          <p:cNvCxnSpPr>
            <a:cxnSpLocks/>
          </p:cNvCxnSpPr>
          <p:nvPr userDrawn="1"/>
        </p:nvCxnSpPr>
        <p:spPr bwMode="auto">
          <a:xfrm>
            <a:off x="4572000" y="242596"/>
            <a:ext cx="0" cy="4253204"/>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91E82AF-22D6-8E46-8DB8-87C3701133F9}"/>
              </a:ext>
            </a:extLst>
          </p:cNvPr>
          <p:cNvCxnSpPr>
            <a:cxnSpLocks/>
          </p:cNvCxnSpPr>
          <p:nvPr userDrawn="1"/>
        </p:nvCxnSpPr>
        <p:spPr bwMode="auto">
          <a:xfrm>
            <a:off x="6858000" y="242596"/>
            <a:ext cx="0" cy="4253204"/>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398691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10312" y="173736"/>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p:nvPr>
        </p:nvSpPr>
        <p:spPr>
          <a:xfrm>
            <a:off x="2514600" y="1243584"/>
            <a:ext cx="6400800"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43735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10312" y="173736"/>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45432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173736"/>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5"/>
          </p:nvPr>
        </p:nvSpPr>
        <p:spPr>
          <a:xfrm>
            <a:off x="2505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93641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10312" y="173736"/>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505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hasCustomPrompt="1"/>
          </p:nvPr>
        </p:nvSpPr>
        <p:spPr>
          <a:xfrm>
            <a:off x="4780788" y="1225296"/>
            <a:ext cx="4134544" cy="3279648"/>
          </a:xfrm>
        </p:spPr>
        <p:txBody>
          <a:bodyPr/>
          <a:lstStyle>
            <a:lvl1pPr>
              <a:lnSpc>
                <a:spcPts val="2800"/>
              </a:lnSpc>
              <a:spcAft>
                <a:spcPts val="1800"/>
              </a:spcAft>
              <a:defRPr sz="2400" b="0" i="0">
                <a:latin typeface="IBM Plex Mono Light" panose="020B0409050000000000" pitchFamily="49" charset="77"/>
              </a:defRPr>
            </a:lvl1pPr>
            <a:lvl2pPr>
              <a:defRPr b="0" i="0">
                <a:latin typeface="IBM Plex Mono Light" panose="020B0409050000000000" pitchFamily="49" charset="77"/>
              </a:defRPr>
            </a:lvl2pPr>
            <a:lvl3pPr>
              <a:defRPr b="0" i="0">
                <a:latin typeface="IBM Plex Mono Light" panose="020B0409050000000000" pitchFamily="49" charset="77"/>
              </a:defRPr>
            </a:lvl3pPr>
            <a:lvl4pPr>
              <a:defRPr b="0" i="0">
                <a:latin typeface="IBM Plex Mono Light" panose="020B0409050000000000" pitchFamily="49" charset="77"/>
              </a:defRPr>
            </a:lvl4pPr>
            <a:lvl5pPr>
              <a:defRPr b="0" i="0">
                <a:latin typeface="IBM Plex Mono Light" panose="020B0409050000000000" pitchFamily="49"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787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137160" y="173736"/>
            <a:ext cx="8778172" cy="4301813"/>
          </a:xfrm>
        </p:spPr>
        <p:txBody>
          <a:bodyPr/>
          <a:lstStyle>
            <a:lvl1pPr>
              <a:lnSpc>
                <a:spcPts val="9600"/>
              </a:lnSpc>
              <a:spcAft>
                <a:spcPts val="0"/>
              </a:spcAft>
              <a:defRPr sz="9600" b="0" i="0">
                <a:latin typeface="IBM Plex Mono Light" panose="020B0409050000000000" pitchFamily="49" charset="77"/>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5298680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201168"/>
            <a:ext cx="1837944" cy="4294632"/>
          </a:xfrm>
        </p:spPr>
        <p:txBody>
          <a:bodyPr/>
          <a:lstStyle>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6"/>
          <p:cNvSpPr>
            <a:spLocks noGrp="1"/>
          </p:cNvSpPr>
          <p:nvPr>
            <p:ph type="tbl" sz="quarter" idx="13"/>
          </p:nvPr>
        </p:nvSpPr>
        <p:spPr>
          <a:xfrm>
            <a:off x="2505456" y="201168"/>
            <a:ext cx="6409876" cy="4294632"/>
          </a:xfrm>
        </p:spPr>
        <p:txBody>
          <a:bodyPr lIns="0" tIns="0" rIns="91440" bIns="91440"/>
          <a:lstStyle/>
          <a:p>
            <a:r>
              <a:rPr lang="en-US" dirty="0"/>
              <a:t>Click icon to add table</a:t>
            </a:r>
          </a:p>
        </p:txBody>
      </p:sp>
    </p:spTree>
    <p:extLst>
      <p:ext uri="{BB962C8B-B14F-4D97-AF65-F5344CB8AC3E}">
        <p14:creationId xmlns:p14="http://schemas.microsoft.com/office/powerpoint/2010/main" val="24825174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713762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5147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10312" y="175847"/>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28004"/>
            <a:ext cx="4123944" cy="3267795"/>
          </a:xfrm>
        </p:spPr>
        <p:txBody>
          <a:bodyPr/>
          <a:lstStyle>
            <a:lvl1pPr>
              <a:spcBef>
                <a:spcPts val="0"/>
              </a:spcBef>
              <a:defRPr sz="1000"/>
            </a:lvl1pPr>
            <a:lvl2pPr marL="0" indent="0">
              <a:spcBef>
                <a:spcPts val="0"/>
              </a:spcBef>
              <a:buNone/>
              <a:defRPr/>
            </a:lvl2pPr>
            <a:lvl3pPr marL="201612" indent="0">
              <a:buNone/>
              <a:defRPr/>
            </a:lvl3pPr>
            <a:lvl4pPr marL="434975" indent="0">
              <a:buNone/>
              <a:defRPr/>
            </a:lvl4pPr>
            <a:lvl5pPr marL="631825" indent="0">
              <a:buNone/>
              <a:defRPr/>
            </a:lvl5pPr>
          </a:lstStyle>
          <a:p>
            <a:pPr lvl="0"/>
            <a:r>
              <a:rPr lang="en-US" dirty="0"/>
              <a:t>Click to edit Master text styles</a:t>
            </a:r>
          </a:p>
        </p:txBody>
      </p:sp>
    </p:spTree>
    <p:extLst>
      <p:ext uri="{BB962C8B-B14F-4D97-AF65-F5344CB8AC3E}">
        <p14:creationId xmlns:p14="http://schemas.microsoft.com/office/powerpoint/2010/main" val="8570951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32890" y="2316752"/>
            <a:ext cx="1278220" cy="509996"/>
          </a:xfrm>
          <a:prstGeom prst="rect">
            <a:avLst/>
          </a:prstGeom>
        </p:spPr>
      </p:pic>
    </p:spTree>
    <p:extLst>
      <p:ext uri="{BB962C8B-B14F-4D97-AF65-F5344CB8AC3E}">
        <p14:creationId xmlns:p14="http://schemas.microsoft.com/office/powerpoint/2010/main" val="2259301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p:cNvSpPr>
            <a:spLocks noGrp="1"/>
          </p:cNvSpPr>
          <p:nvPr>
            <p:ph type="title"/>
          </p:nvPr>
        </p:nvSpPr>
        <p:spPr>
          <a:xfrm>
            <a:off x="210312" y="198826"/>
            <a:ext cx="4142232" cy="4296974"/>
          </a:xfrm>
        </p:spPr>
        <p:txBody>
          <a:bodyPr/>
          <a:lstStyle>
            <a:lvl1pPr>
              <a:lnSpc>
                <a:spcPct val="90000"/>
              </a:lnSpc>
              <a:spcAft>
                <a:spcPts val="0"/>
              </a:spcAft>
              <a:defRPr>
                <a:solidFill>
                  <a:schemeClr val="bg1"/>
                </a:solidFill>
              </a:defRPr>
            </a:lvl1pPr>
          </a:lstStyle>
          <a:p>
            <a:r>
              <a:rPr lang="en-US" dirty="0"/>
              <a:t>Click to edit Master title style</a:t>
            </a:r>
          </a:p>
        </p:txBody>
      </p:sp>
      <p:pic>
        <p:nvPicPr>
          <p:cNvPr id="9" name="Picture 8">
            <a:extLst>
              <a:ext uri="{FF2B5EF4-FFF2-40B4-BE49-F238E27FC236}">
                <a16:creationId xmlns:a16="http://schemas.microsoft.com/office/drawing/2014/main" id="{0C46DC7D-39A8-7042-AFAF-E1F61B5887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97707" y="4694756"/>
            <a:ext cx="513796" cy="203701"/>
          </a:xfrm>
          <a:prstGeom prst="rect">
            <a:avLst/>
          </a:prstGeom>
        </p:spPr>
      </p:pic>
      <p:pic>
        <p:nvPicPr>
          <p:cNvPr id="4" name="Picture 3">
            <a:extLst>
              <a:ext uri="{FF2B5EF4-FFF2-40B4-BE49-F238E27FC236}">
                <a16:creationId xmlns:a16="http://schemas.microsoft.com/office/drawing/2014/main" id="{57DDD23E-3E28-DB4D-80F3-CA1EDE3D0B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597" y="4690872"/>
            <a:ext cx="1920240" cy="266393"/>
          </a:xfrm>
          <a:prstGeom prst="rect">
            <a:avLst/>
          </a:prstGeom>
        </p:spPr>
      </p:pic>
    </p:spTree>
    <p:extLst>
      <p:ext uri="{BB962C8B-B14F-4D97-AF65-F5344CB8AC3E}">
        <p14:creationId xmlns:p14="http://schemas.microsoft.com/office/powerpoint/2010/main" val="3125158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432027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170711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010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944" cy="3252216"/>
          </a:xfrm>
        </p:spPr>
        <p:txBody>
          <a:bodyPr/>
          <a:lstStyle>
            <a:lvl1pPr>
              <a:spcBef>
                <a:spcPts val="0"/>
              </a:spcBef>
              <a:spcAft>
                <a:spcPts val="600"/>
              </a:spcAft>
              <a:defRPr/>
            </a:lvl1pPr>
            <a:lvl2pPr marL="0" indent="0">
              <a:spcBef>
                <a:spcPts val="0"/>
              </a:spcBef>
              <a:spcAft>
                <a:spcPts val="600"/>
              </a:spcAft>
              <a:buNone/>
              <a:defRPr/>
            </a:lvl2pPr>
            <a:lvl3pPr marL="201612" indent="0">
              <a:buNone/>
              <a:defRPr/>
            </a:lvl3pPr>
            <a:lvl4pPr marL="434975" indent="0">
              <a:buNone/>
              <a:defRPr/>
            </a:lvl4pPr>
            <a:lvl5pPr marL="631825"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8" name="Text Placeholder 7"/>
          <p:cNvSpPr>
            <a:spLocks noGrp="1"/>
          </p:cNvSpPr>
          <p:nvPr>
            <p:ph type="body" sz="quarter" idx="13"/>
          </p:nvPr>
        </p:nvSpPr>
        <p:spPr>
          <a:xfrm>
            <a:off x="219456" y="1243584"/>
            <a:ext cx="4123944" cy="3252216"/>
          </a:xfrm>
        </p:spPr>
        <p:txBody>
          <a:bodyPr/>
          <a:lstStyle>
            <a:lvl1pPr>
              <a:spcBef>
                <a:spcPts val="0"/>
              </a:spcBef>
              <a:spcAft>
                <a:spcPts val="600"/>
              </a:spcAft>
              <a:defRPr/>
            </a:lvl1pPr>
            <a:lvl2pPr marL="0" indent="0">
              <a:spcBef>
                <a:spcPts val="0"/>
              </a:spcBef>
              <a:spcAft>
                <a:spcPts val="600"/>
              </a:spcAft>
              <a:buNone/>
              <a:defRPr/>
            </a:lvl2pPr>
            <a:lvl3pPr marL="201612" indent="0">
              <a:buNone/>
              <a:defRPr/>
            </a:lvl3pPr>
            <a:lvl4pPr marL="434975" indent="0">
              <a:buNone/>
              <a:defRPr/>
            </a:lvl4pPr>
            <a:lvl5pPr marL="631825"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19041049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19456" y="176726"/>
            <a:ext cx="4133088" cy="804672"/>
          </a:xfrm>
        </p:spPr>
        <p:txBody>
          <a:bodyPr/>
          <a:lstStyle>
            <a:lvl1pPr>
              <a:lnSpc>
                <a:spcPts val="2400"/>
              </a:lnSpc>
              <a:spcAft>
                <a:spcPts val="1200"/>
              </a:spcAft>
              <a:defRPr sz="1800"/>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37160" y="1244954"/>
            <a:ext cx="4206240" cy="3242300"/>
          </a:xfrm>
        </p:spPr>
        <p:txBody>
          <a:bodyPr/>
          <a:lstStyle>
            <a:lvl1pPr>
              <a:lnSpc>
                <a:spcPts val="9600"/>
              </a:lnSpc>
              <a:spcAft>
                <a:spcPts val="0"/>
              </a:spcAft>
              <a:defRPr sz="9600" b="0" i="0">
                <a:latin typeface="IBM Plex Mono Light" panose="020B0409050000000000" pitchFamily="49" charset="77"/>
              </a:defRPr>
            </a:lvl1pPr>
          </a:lstStyle>
          <a:p>
            <a:pPr lvl="0"/>
            <a:r>
              <a:rPr lang="en-US" dirty="0"/>
              <a:t>Click to edit Master text styles</a:t>
            </a:r>
          </a:p>
        </p:txBody>
      </p:sp>
    </p:spTree>
    <p:extLst>
      <p:ext uri="{BB962C8B-B14F-4D97-AF65-F5344CB8AC3E}">
        <p14:creationId xmlns:p14="http://schemas.microsoft.com/office/powerpoint/2010/main" val="14620167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2000" y="0"/>
            <a:ext cx="4572000" cy="5143500"/>
          </a:xfrm>
        </p:spPr>
        <p:txBody>
          <a:bodyPr lIns="91440" tIns="91440" rIns="91440" bIns="91440"/>
          <a:lstStyle>
            <a:lvl1pPr>
              <a:defRPr baseline="0"/>
            </a:lvl1pPr>
          </a:lstStyle>
          <a:p>
            <a:r>
              <a:rPr lang="en-US" dirty="0"/>
              <a:t>Drag picture to placeholder or click icon to add</a:t>
            </a:r>
          </a:p>
        </p:txBody>
      </p:sp>
      <p:sp>
        <p:nvSpPr>
          <p:cNvPr id="2" name="Title 1"/>
          <p:cNvSpPr>
            <a:spLocks noGrp="1"/>
          </p:cNvSpPr>
          <p:nvPr>
            <p:ph type="title"/>
          </p:nvPr>
        </p:nvSpPr>
        <p:spPr>
          <a:xfrm>
            <a:off x="219456" y="176726"/>
            <a:ext cx="4133088" cy="804672"/>
          </a:xfrm>
        </p:spPr>
        <p:txBody>
          <a:bodyPr/>
          <a:lstStyle>
            <a:lvl1pPr>
              <a:lnSpc>
                <a:spcPts val="2400"/>
              </a:lnSpc>
              <a:spcAft>
                <a:spcPts val="1200"/>
              </a:spcAft>
              <a:defRPr sz="1800"/>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137160" y="1244954"/>
            <a:ext cx="4206240" cy="3242300"/>
          </a:xfrm>
        </p:spPr>
        <p:txBody>
          <a:bodyPr/>
          <a:lstStyle>
            <a:lvl1pPr>
              <a:lnSpc>
                <a:spcPts val="9600"/>
              </a:lnSpc>
              <a:spcAft>
                <a:spcPts val="0"/>
              </a:spcAft>
              <a:defRPr sz="9600" b="0" i="0">
                <a:latin typeface="IBM Plex Mono Light" panose="020B0409050000000000" pitchFamily="49" charset="77"/>
              </a:defRPr>
            </a:lvl1pPr>
          </a:lstStyle>
          <a:p>
            <a:pPr lvl="0"/>
            <a:r>
              <a:rPr lang="en-US" dirty="0"/>
              <a:t>Click to edit Master text styles</a:t>
            </a:r>
          </a:p>
        </p:txBody>
      </p:sp>
    </p:spTree>
    <p:extLst>
      <p:ext uri="{BB962C8B-B14F-4D97-AF65-F5344CB8AC3E}">
        <p14:creationId xmlns:p14="http://schemas.microsoft.com/office/powerpoint/2010/main" val="3649042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5562534" cy="4320270"/>
          </a:xfrm>
        </p:spPr>
        <p:txBody>
          <a:bodyPr/>
          <a:lstStyle>
            <a:lvl1pPr>
              <a:spcAft>
                <a:spcPts val="1800"/>
              </a:spcAft>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245652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137160" y="173736"/>
            <a:ext cx="8778172" cy="4301813"/>
          </a:xfrm>
        </p:spPr>
        <p:txBody>
          <a:bodyPr/>
          <a:lstStyle>
            <a:lvl1pPr>
              <a:lnSpc>
                <a:spcPts val="9600"/>
              </a:lnSpc>
              <a:spcAft>
                <a:spcPts val="0"/>
              </a:spcAft>
              <a:defRPr sz="9600" b="0" i="0">
                <a:latin typeface="IBM Plex Mono Light" panose="020B0409050000000000" pitchFamily="49" charset="77"/>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1333817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5562534" cy="4320270"/>
          </a:xfrm>
        </p:spPr>
        <p:txBody>
          <a:bodyPr/>
          <a:lstStyle>
            <a:lvl1pPr>
              <a:spcAft>
                <a:spcPts val="1800"/>
              </a:spcAft>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808047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4320270"/>
          </a:xfrm>
        </p:spPr>
        <p:txBody>
          <a:bodyPr/>
          <a:lstStyle>
            <a:lvl1pPr>
              <a:spcAft>
                <a:spcPts val="1800"/>
              </a:spcAft>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11043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876"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17736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p:nvPr>
        </p:nvSpPr>
        <p:spPr>
          <a:xfrm>
            <a:off x="210312" y="1216152"/>
            <a:ext cx="4142232" cy="3279648"/>
          </a:xfrm>
        </p:spPr>
        <p:txBody>
          <a:bodyPr/>
          <a:lstStyle>
            <a:lvl1pPr>
              <a:lnSpc>
                <a:spcPts val="2800"/>
              </a:lnSpc>
              <a:spcAft>
                <a:spcPts val="1800"/>
              </a:spcAft>
              <a:defRPr sz="2400"/>
            </a:lvl1pPr>
          </a:lstStyle>
          <a:p>
            <a:pPr lvl="0"/>
            <a:r>
              <a:rPr lang="en-US" dirty="0"/>
              <a:t>Click to edit Master text styles</a:t>
            </a:r>
          </a:p>
        </p:txBody>
      </p:sp>
    </p:spTree>
    <p:extLst>
      <p:ext uri="{BB962C8B-B14F-4D97-AF65-F5344CB8AC3E}">
        <p14:creationId xmlns:p14="http://schemas.microsoft.com/office/powerpoint/2010/main" val="35707773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505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791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5"/>
          </p:nvPr>
        </p:nvSpPr>
        <p:spPr>
          <a:xfrm>
            <a:off x="7077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95584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3573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432027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7077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61522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text (light background)">
    <p:spTree>
      <p:nvGrpSpPr>
        <p:cNvPr id="1" name=""/>
        <p:cNvGrpSpPr/>
        <p:nvPr/>
      </p:nvGrpSpPr>
      <p:grpSpPr>
        <a:xfrm>
          <a:off x="0" y="0"/>
          <a:ext cx="0" cy="0"/>
          <a:chOff x="0" y="0"/>
          <a:chExt cx="0" cy="0"/>
        </a:xfrm>
      </p:grpSpPr>
      <p:sp>
        <p:nvSpPr>
          <p:cNvPr id="8" name="Rectangle 7"/>
          <p:cNvSpPr/>
          <p:nvPr userDrawn="1"/>
        </p:nvSpPr>
        <p:spPr>
          <a:xfrm>
            <a:off x="4572000" y="0"/>
            <a:ext cx="4572000" cy="5143500"/>
          </a:xfrm>
          <a:prstGeom prst="rect">
            <a:avLst/>
          </a:prstGeom>
          <a:solidFill>
            <a:schemeClr val="tx2"/>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10312" y="175530"/>
            <a:ext cx="4142164" cy="432027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lvl1pPr>
              <a:buClr>
                <a:schemeClr val="tx1"/>
              </a:buClr>
              <a:defRPr>
                <a:solidFill>
                  <a:schemeClr val="tx1"/>
                </a:solidFill>
              </a:defRPr>
            </a:lvl1p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15584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175530"/>
            <a:ext cx="4142232" cy="432027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8296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4320270"/>
          </a:xfrm>
        </p:spPr>
        <p:txBody>
          <a:bodyPr/>
          <a:lstStyle>
            <a:lvl1pPr>
              <a:spcAft>
                <a:spcPts val="1800"/>
              </a:spcAft>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201168"/>
            <a:ext cx="4123944" cy="429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94618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4320270"/>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850220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403895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9" name="Content Placeholder 5"/>
          <p:cNvSpPr>
            <a:spLocks noGrp="1"/>
          </p:cNvSpPr>
          <p:nvPr>
            <p:ph sz="quarter" idx="17"/>
          </p:nvPr>
        </p:nvSpPr>
        <p:spPr>
          <a:xfrm>
            <a:off x="4572000" y="0"/>
            <a:ext cx="4572000" cy="2571750"/>
          </a:xfrm>
          <a:solidFill>
            <a:schemeClr val="accent4"/>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12" name="Content Placeholder 13"/>
          <p:cNvSpPr>
            <a:spLocks noGrp="1"/>
          </p:cNvSpPr>
          <p:nvPr>
            <p:ph sz="quarter" idx="19"/>
          </p:nvPr>
        </p:nvSpPr>
        <p:spPr>
          <a:xfrm>
            <a:off x="4572000" y="2570162"/>
            <a:ext cx="4572000" cy="2573337"/>
          </a:xfrm>
          <a:solidFill>
            <a:schemeClr val="accent4"/>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2" name="Title 1"/>
          <p:cNvSpPr>
            <a:spLocks noGrp="1"/>
          </p:cNvSpPr>
          <p:nvPr>
            <p:ph type="title"/>
          </p:nvPr>
        </p:nvSpPr>
        <p:spPr>
          <a:xfrm>
            <a:off x="210312" y="175530"/>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03062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4572000" y="0"/>
            <a:ext cx="2286000" cy="2571750"/>
          </a:xfrm>
          <a:solidFill>
            <a:schemeClr val="accent1"/>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0" y="-1"/>
            <a:ext cx="4572000" cy="2571751"/>
          </a:xfrm>
          <a:solidFill>
            <a:schemeClr val="accent1"/>
          </a:solidFill>
        </p:spPr>
        <p:txBody>
          <a:bodyPr lIns="210312" tIns="173736" rIns="228600" bIns="228600"/>
          <a:lstStyle>
            <a:lvl1pPr>
              <a:lnSpc>
                <a:spcPts val="2800"/>
              </a:lnSpc>
              <a:defRPr>
                <a:solidFill>
                  <a:schemeClr val="bg1"/>
                </a:solidFill>
              </a:defRPr>
            </a:lvl1pPr>
          </a:lstStyle>
          <a:p>
            <a:r>
              <a:rPr lang="en-US" dirty="0"/>
              <a:t>Click to edit Master title style</a:t>
            </a:r>
          </a:p>
        </p:txBody>
      </p:sp>
      <p:sp>
        <p:nvSpPr>
          <p:cNvPr id="11" name="Content Placeholder 10"/>
          <p:cNvSpPr>
            <a:spLocks noGrp="1"/>
          </p:cNvSpPr>
          <p:nvPr>
            <p:ph sz="quarter" idx="18"/>
          </p:nvPr>
        </p:nvSpPr>
        <p:spPr>
          <a:xfrm>
            <a:off x="6858000" y="0"/>
            <a:ext cx="2286000" cy="2571750"/>
          </a:xfrm>
          <a:solidFill>
            <a:schemeClr val="accent1"/>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4" name="Content Placeholder 13"/>
          <p:cNvSpPr>
            <a:spLocks noGrp="1"/>
          </p:cNvSpPr>
          <p:nvPr>
            <p:ph sz="quarter" idx="19"/>
          </p:nvPr>
        </p:nvSpPr>
        <p:spPr>
          <a:xfrm>
            <a:off x="4572000" y="2570162"/>
            <a:ext cx="4572000" cy="2573337"/>
          </a:xfrm>
          <a:solidFill>
            <a:schemeClr val="accent1"/>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7" name="Content Placeholder 6"/>
          <p:cNvSpPr>
            <a:spLocks noGrp="1"/>
          </p:cNvSpPr>
          <p:nvPr>
            <p:ph sz="quarter" idx="20"/>
          </p:nvPr>
        </p:nvSpPr>
        <p:spPr>
          <a:xfrm>
            <a:off x="0" y="2570162"/>
            <a:ext cx="4572000" cy="2573337"/>
          </a:xfrm>
          <a:solidFill>
            <a:schemeClr val="accent1"/>
          </a:solidFill>
        </p:spPr>
        <p:txBody>
          <a:bodyPr lIns="219456" tIns="201168" rIns="228600" bIns="228600"/>
          <a:lstStyle>
            <a:lvl1pPr>
              <a:defRPr>
                <a:solidFill>
                  <a:schemeClr val="bg1"/>
                </a:solidFill>
              </a:defRPr>
            </a:lvl1pPr>
          </a:lstStyle>
          <a:p>
            <a:pPr lvl="0"/>
            <a:r>
              <a:rPr lang="en-US" dirty="0"/>
              <a:t>Click to edit Master text styles</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2908888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9" name="Content Placeholder 5"/>
          <p:cNvSpPr>
            <a:spLocks noGrp="1"/>
          </p:cNvSpPr>
          <p:nvPr>
            <p:ph sz="quarter" idx="17"/>
          </p:nvPr>
        </p:nvSpPr>
        <p:spPr>
          <a:xfrm>
            <a:off x="4572000" y="2570162"/>
            <a:ext cx="2286000" cy="2573338"/>
          </a:xfrm>
          <a:solidFill>
            <a:schemeClr val="accent4"/>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10" name="Content Placeholder 10"/>
          <p:cNvSpPr>
            <a:spLocks noGrp="1"/>
          </p:cNvSpPr>
          <p:nvPr>
            <p:ph sz="quarter" idx="18"/>
          </p:nvPr>
        </p:nvSpPr>
        <p:spPr>
          <a:xfrm>
            <a:off x="6858000" y="2570162"/>
            <a:ext cx="2286000" cy="2573338"/>
          </a:xfrm>
          <a:solidFill>
            <a:schemeClr val="accent4"/>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2" name="Content Placeholder 13"/>
          <p:cNvSpPr>
            <a:spLocks noGrp="1"/>
          </p:cNvSpPr>
          <p:nvPr>
            <p:ph sz="quarter" idx="19"/>
          </p:nvPr>
        </p:nvSpPr>
        <p:spPr>
          <a:xfrm>
            <a:off x="2286001" y="2570162"/>
            <a:ext cx="2286000" cy="2573337"/>
          </a:xfrm>
          <a:solidFill>
            <a:schemeClr val="accent4"/>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
        <p:nvSpPr>
          <p:cNvPr id="13" name="Content Placeholder 6"/>
          <p:cNvSpPr>
            <a:spLocks noGrp="1"/>
          </p:cNvSpPr>
          <p:nvPr>
            <p:ph sz="quarter" idx="20"/>
          </p:nvPr>
        </p:nvSpPr>
        <p:spPr>
          <a:xfrm>
            <a:off x="0" y="2570162"/>
            <a:ext cx="2286000" cy="2573337"/>
          </a:xfrm>
          <a:solidFill>
            <a:schemeClr val="accent4"/>
          </a:solidFill>
        </p:spPr>
        <p:txBody>
          <a:bodyPr lIns="219456" tIns="201168" rIns="228600" bIns="228600"/>
          <a:lstStyle>
            <a:lvl1pPr>
              <a:defRPr>
                <a:solidFill>
                  <a:schemeClr val="tx1"/>
                </a:solidFill>
              </a:defRPr>
            </a:lvl1pPr>
          </a:lstStyle>
          <a:p>
            <a:pPr lvl="0"/>
            <a:r>
              <a:rPr lang="en-US" dirty="0"/>
              <a:t>Click to edit Master text styles</a:t>
            </a:r>
          </a:p>
        </p:txBody>
      </p:sp>
      <p:sp>
        <p:nvSpPr>
          <p:cNvPr id="2" name="Title 1"/>
          <p:cNvSpPr>
            <a:spLocks noGrp="1"/>
          </p:cNvSpPr>
          <p:nvPr>
            <p:ph type="title"/>
          </p:nvPr>
        </p:nvSpPr>
        <p:spPr>
          <a:xfrm>
            <a:off x="0" y="-1"/>
            <a:ext cx="9144000" cy="2569463"/>
          </a:xfrm>
          <a:solidFill>
            <a:schemeClr val="accent1"/>
          </a:solidFill>
        </p:spPr>
        <p:txBody>
          <a:bodyPr lIns="182880" tIns="137160" rIns="228600" bIns="228600"/>
          <a:lstStyle>
            <a:lvl1pPr>
              <a:lnSpc>
                <a:spcPts val="5400"/>
              </a:lnSpc>
              <a:defRPr sz="4800">
                <a:solidFill>
                  <a:schemeClr val="bg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grpSp>
        <p:nvGrpSpPr>
          <p:cNvPr id="11" name="Group 10">
            <a:extLst>
              <a:ext uri="{FF2B5EF4-FFF2-40B4-BE49-F238E27FC236}">
                <a16:creationId xmlns:a16="http://schemas.microsoft.com/office/drawing/2014/main" id="{9FBC05E3-BFBC-1042-908B-8935A5D68AAE}"/>
              </a:ext>
            </a:extLst>
          </p:cNvPr>
          <p:cNvGrpSpPr/>
          <p:nvPr userDrawn="1"/>
        </p:nvGrpSpPr>
        <p:grpSpPr>
          <a:xfrm>
            <a:off x="4589092" y="2780522"/>
            <a:ext cx="2260362" cy="1715278"/>
            <a:chOff x="4572000" y="242596"/>
            <a:chExt cx="2260362" cy="4253204"/>
          </a:xfrm>
        </p:grpSpPr>
        <p:cxnSp>
          <p:nvCxnSpPr>
            <p:cNvPr id="14" name="Straight Connector 13">
              <a:extLst>
                <a:ext uri="{FF2B5EF4-FFF2-40B4-BE49-F238E27FC236}">
                  <a16:creationId xmlns:a16="http://schemas.microsoft.com/office/drawing/2014/main" id="{7C410B0C-22E6-104D-A9BD-979C9F181A02}"/>
                </a:ext>
              </a:extLst>
            </p:cNvPr>
            <p:cNvCxnSpPr>
              <a:cxnSpLocks/>
            </p:cNvCxnSpPr>
            <p:nvPr/>
          </p:nvCxnSpPr>
          <p:spPr bwMode="auto">
            <a:xfrm>
              <a:off x="4572000" y="242596"/>
              <a:ext cx="0" cy="4253204"/>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A626806-2181-514D-959F-CA9B19E77D8E}"/>
                </a:ext>
              </a:extLst>
            </p:cNvPr>
            <p:cNvCxnSpPr>
              <a:cxnSpLocks/>
            </p:cNvCxnSpPr>
            <p:nvPr/>
          </p:nvCxnSpPr>
          <p:spPr bwMode="auto">
            <a:xfrm>
              <a:off x="6832362" y="242596"/>
              <a:ext cx="0" cy="4253204"/>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cxnSp>
        <p:nvCxnSpPr>
          <p:cNvPr id="16" name="Straight Connector 15">
            <a:extLst>
              <a:ext uri="{FF2B5EF4-FFF2-40B4-BE49-F238E27FC236}">
                <a16:creationId xmlns:a16="http://schemas.microsoft.com/office/drawing/2014/main" id="{665B14B5-A411-9F4C-8DC1-E71FB09456B7}"/>
              </a:ext>
            </a:extLst>
          </p:cNvPr>
          <p:cNvCxnSpPr>
            <a:cxnSpLocks/>
          </p:cNvCxnSpPr>
          <p:nvPr userDrawn="1"/>
        </p:nvCxnSpPr>
        <p:spPr bwMode="auto">
          <a:xfrm>
            <a:off x="2303091" y="2780522"/>
            <a:ext cx="0" cy="1715278"/>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946359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blue box) over imag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289050"/>
            <a:ext cx="9144000" cy="385445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0" y="0"/>
            <a:ext cx="9144000" cy="1289050"/>
          </a:xfrm>
          <a:solidFill>
            <a:schemeClr val="accent1"/>
          </a:solidFill>
        </p:spPr>
        <p:txBody>
          <a:bodyPr lIns="210312" tIns="173736" rIns="228600" bIns="228600"/>
          <a:lstStyle>
            <a:lvl1pPr>
              <a:defRPr>
                <a:solidFill>
                  <a:schemeClr val="bg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4215980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blue box) over image(s)">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3848100"/>
          </a:xfrm>
        </p:spPr>
        <p:txBody>
          <a:bodyPr lIns="91440" tIns="91440" rIns="91440" bIns="91440"/>
          <a:lstStyle/>
          <a:p>
            <a:r>
              <a:rPr lang="en-US" dirty="0"/>
              <a:t>Drag picture to placeholder or click icon to add</a:t>
            </a:r>
          </a:p>
        </p:txBody>
      </p:sp>
      <p:sp>
        <p:nvSpPr>
          <p:cNvPr id="6" name="Text Placeholder 5"/>
          <p:cNvSpPr>
            <a:spLocks noGrp="1"/>
          </p:cNvSpPr>
          <p:nvPr>
            <p:ph type="body" sz="quarter" idx="12"/>
          </p:nvPr>
        </p:nvSpPr>
        <p:spPr>
          <a:xfrm>
            <a:off x="-2" y="3848100"/>
            <a:ext cx="4343402" cy="647700"/>
          </a:xfrm>
          <a:solidFill>
            <a:schemeClr val="accent1"/>
          </a:solidFill>
        </p:spPr>
        <p:txBody>
          <a:bodyPr lIns="219456" tIns="201168" rIns="228600" bIns="228600"/>
          <a:lstStyle>
            <a:lvl1pPr>
              <a:lnSpc>
                <a:spcPts val="1600"/>
              </a:lnSpc>
              <a:buClr>
                <a:schemeClr val="bg1"/>
              </a:buClr>
              <a:defRPr>
                <a:solidFill>
                  <a:schemeClr val="bg1"/>
                </a:solidFill>
              </a:defRPr>
            </a:lvl1pPr>
            <a:lvl2pPr>
              <a:lnSpc>
                <a:spcPts val="1600"/>
              </a:lnSpc>
              <a:buClr>
                <a:schemeClr val="bg1"/>
              </a:buClr>
              <a:defRPr sz="900">
                <a:solidFill>
                  <a:schemeClr val="bg1"/>
                </a:solidFill>
              </a:defRPr>
            </a:lvl2pPr>
            <a:lvl3pPr>
              <a:lnSpc>
                <a:spcPts val="1600"/>
              </a:lnSpc>
              <a:buClr>
                <a:schemeClr val="bg1"/>
              </a:buClr>
              <a:defRPr sz="900">
                <a:solidFill>
                  <a:schemeClr val="bg1"/>
                </a:solidFill>
              </a:defRPr>
            </a:lvl3pPr>
            <a:lvl4pPr>
              <a:lnSpc>
                <a:spcPts val="1600"/>
              </a:lnSpc>
              <a:buClr>
                <a:schemeClr val="bg1"/>
              </a:buClr>
              <a:defRPr sz="900">
                <a:solidFill>
                  <a:schemeClr val="bg1"/>
                </a:solidFill>
              </a:defRPr>
            </a:lvl4pPr>
            <a:lvl5pPr>
              <a:lnSpc>
                <a:spcPts val="1600"/>
              </a:lnSpc>
              <a:buClr>
                <a:schemeClr val="bg1"/>
              </a:buClr>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1178581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0" y="0"/>
            <a:ext cx="2286000" cy="5148072"/>
          </a:xfrm>
          <a:solidFill>
            <a:schemeClr val="accent1"/>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3"/>
          </p:nvPr>
        </p:nvSpPr>
        <p:spPr>
          <a:xfrm>
            <a:off x="2286000" y="0"/>
            <a:ext cx="2286000" cy="5148072"/>
          </a:xfrm>
          <a:solidFill>
            <a:schemeClr val="accent4"/>
          </a:solidFill>
        </p:spPr>
        <p:txBody>
          <a:bodyPr lIns="219456" tIns="201168" rIns="228600" bIns="2286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4"/>
          </p:nvPr>
        </p:nvSpPr>
        <p:spPr>
          <a:xfrm>
            <a:off x="4572000" y="0"/>
            <a:ext cx="2286000" cy="5148072"/>
          </a:xfrm>
          <a:solidFill>
            <a:schemeClr val="accent4"/>
          </a:solidFill>
        </p:spPr>
        <p:txBody>
          <a:bodyPr lIns="219456" tIns="201168" rIns="228600" bIns="2286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15"/>
          </p:nvPr>
        </p:nvSpPr>
        <p:spPr>
          <a:xfrm>
            <a:off x="6858000" y="0"/>
            <a:ext cx="2286000" cy="5148072"/>
          </a:xfrm>
          <a:solidFill>
            <a:schemeClr val="accent4"/>
          </a:solidFill>
        </p:spPr>
        <p:txBody>
          <a:bodyPr lIns="219456" tIns="201168" rIns="228600" bIns="2286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0"/>
          </p:nvPr>
        </p:nvSpPr>
        <p:spPr/>
        <p:txBody>
          <a:bodyPr/>
          <a:lstStyle>
            <a:lvl1pPr>
              <a:buClr>
                <a:schemeClr val="bg1"/>
              </a:buClr>
              <a:defRPr>
                <a:solidFill>
                  <a:schemeClr val="bg1"/>
                </a:solidFill>
              </a:defRPr>
            </a:lvl1pPr>
          </a:lstStyle>
          <a:p>
            <a:r>
              <a:rPr lang="en-US"/>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cxnSp>
        <p:nvCxnSpPr>
          <p:cNvPr id="8" name="Straight Connector 7">
            <a:extLst>
              <a:ext uri="{FF2B5EF4-FFF2-40B4-BE49-F238E27FC236}">
                <a16:creationId xmlns:a16="http://schemas.microsoft.com/office/drawing/2014/main" id="{DEC9313E-CCA7-6044-B182-A66B755ACC4F}"/>
              </a:ext>
            </a:extLst>
          </p:cNvPr>
          <p:cNvCxnSpPr>
            <a:cxnSpLocks/>
          </p:cNvCxnSpPr>
          <p:nvPr userDrawn="1"/>
        </p:nvCxnSpPr>
        <p:spPr bwMode="auto">
          <a:xfrm>
            <a:off x="4572000" y="242596"/>
            <a:ext cx="0" cy="4253204"/>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91E82AF-22D6-8E46-8DB8-87C3701133F9}"/>
              </a:ext>
            </a:extLst>
          </p:cNvPr>
          <p:cNvCxnSpPr>
            <a:cxnSpLocks/>
          </p:cNvCxnSpPr>
          <p:nvPr userDrawn="1"/>
        </p:nvCxnSpPr>
        <p:spPr bwMode="auto">
          <a:xfrm>
            <a:off x="6858000" y="242596"/>
            <a:ext cx="0" cy="4253204"/>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5E489451-825F-1B42-AA7A-F656EE0F9649}"/>
              </a:ext>
            </a:extLst>
          </p:cNvPr>
          <p:cNvCxnSpPr>
            <a:cxnSpLocks/>
          </p:cNvCxnSpPr>
          <p:nvPr userDrawn="1"/>
        </p:nvCxnSpPr>
        <p:spPr bwMode="auto">
          <a:xfrm>
            <a:off x="2276168" y="242596"/>
            <a:ext cx="0" cy="4253204"/>
          </a:xfrm>
          <a:prstGeom prst="line">
            <a:avLst/>
          </a:prstGeom>
          <a:ln w="63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14753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10312" y="173736"/>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p:nvPr>
        </p:nvSpPr>
        <p:spPr>
          <a:xfrm>
            <a:off x="2514600" y="1243584"/>
            <a:ext cx="6400800"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158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10312" y="173736"/>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088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10312" y="175530"/>
            <a:ext cx="4142232" cy="804672"/>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4791456" y="1243584"/>
            <a:ext cx="4123876"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219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51553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
        <p:nvSpPr>
          <p:cNvPr id="2" name="Title 1"/>
          <p:cNvSpPr>
            <a:spLocks noGrp="1"/>
          </p:cNvSpPr>
          <p:nvPr>
            <p:ph type="title"/>
          </p:nvPr>
        </p:nvSpPr>
        <p:spPr>
          <a:xfrm>
            <a:off x="210312" y="173736"/>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5"/>
          </p:nvPr>
        </p:nvSpPr>
        <p:spPr>
          <a:xfrm>
            <a:off x="2505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19274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10312" y="173736"/>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2505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hasCustomPrompt="1"/>
          </p:nvPr>
        </p:nvSpPr>
        <p:spPr>
          <a:xfrm>
            <a:off x="4780788" y="1225296"/>
            <a:ext cx="4134544" cy="3279648"/>
          </a:xfrm>
        </p:spPr>
        <p:txBody>
          <a:bodyPr/>
          <a:lstStyle>
            <a:lvl1pPr>
              <a:lnSpc>
                <a:spcPts val="2800"/>
              </a:lnSpc>
              <a:spcAft>
                <a:spcPts val="1800"/>
              </a:spcAft>
              <a:defRPr sz="2400" b="0" i="0">
                <a:latin typeface="IBM Plex Mono Light" panose="020B0409050000000000" pitchFamily="49" charset="77"/>
              </a:defRPr>
            </a:lvl1pPr>
            <a:lvl2pPr>
              <a:defRPr b="0" i="0">
                <a:latin typeface="IBM Plex Mono Light" panose="020B0409050000000000" pitchFamily="49" charset="77"/>
              </a:defRPr>
            </a:lvl2pPr>
            <a:lvl3pPr>
              <a:defRPr b="0" i="0">
                <a:latin typeface="IBM Plex Mono Light" panose="020B0409050000000000" pitchFamily="49" charset="77"/>
              </a:defRPr>
            </a:lvl3pPr>
            <a:lvl4pPr>
              <a:defRPr b="0" i="0">
                <a:latin typeface="IBM Plex Mono Light" panose="020B0409050000000000" pitchFamily="49" charset="77"/>
              </a:defRPr>
            </a:lvl4pPr>
            <a:lvl5pPr>
              <a:defRPr b="0" i="0">
                <a:latin typeface="IBM Plex Mono Light" panose="020B0409050000000000" pitchFamily="49"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58625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6" name="Text Placeholder 5"/>
          <p:cNvSpPr>
            <a:spLocks noGrp="1"/>
          </p:cNvSpPr>
          <p:nvPr>
            <p:ph type="body" sz="quarter" idx="12"/>
          </p:nvPr>
        </p:nvSpPr>
        <p:spPr>
          <a:xfrm>
            <a:off x="219456" y="201168"/>
            <a:ext cx="1837944" cy="42946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6"/>
          <p:cNvSpPr>
            <a:spLocks noGrp="1"/>
          </p:cNvSpPr>
          <p:nvPr>
            <p:ph type="tbl" sz="quarter" idx="13"/>
          </p:nvPr>
        </p:nvSpPr>
        <p:spPr>
          <a:xfrm>
            <a:off x="2505456" y="201168"/>
            <a:ext cx="6409876" cy="4294632"/>
          </a:xfrm>
        </p:spPr>
        <p:txBody>
          <a:bodyPr lIns="0" tIns="0" rIns="91440" bIns="91440"/>
          <a:lstStyle/>
          <a:p>
            <a:r>
              <a:rPr lang="en-US" dirty="0"/>
              <a:t>Click icon to add table</a:t>
            </a:r>
          </a:p>
        </p:txBody>
      </p:sp>
    </p:spTree>
    <p:extLst>
      <p:ext uri="{BB962C8B-B14F-4D97-AF65-F5344CB8AC3E}">
        <p14:creationId xmlns:p14="http://schemas.microsoft.com/office/powerpoint/2010/main" val="4771499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7792369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8064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10312" y="175847"/>
            <a:ext cx="4142232" cy="804672"/>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219456" y="1228004"/>
            <a:ext cx="4123944" cy="3267795"/>
          </a:xfrm>
        </p:spPr>
        <p:txBody>
          <a:bodyPr/>
          <a:lstStyle>
            <a:lvl1pPr>
              <a:spcBef>
                <a:spcPts val="0"/>
              </a:spcBef>
              <a:defRPr sz="1000"/>
            </a:lvl1pPr>
            <a:lvl2pPr marL="0" indent="0">
              <a:spcBef>
                <a:spcPts val="0"/>
              </a:spcBef>
              <a:buNone/>
              <a:defRPr/>
            </a:lvl2pPr>
            <a:lvl3pPr marL="201612" indent="0">
              <a:buNone/>
              <a:defRPr/>
            </a:lvl3pPr>
            <a:lvl4pPr marL="434975" indent="0">
              <a:buNone/>
              <a:defRPr/>
            </a:lvl4pPr>
            <a:lvl5pPr marL="631825" indent="0">
              <a:buNone/>
              <a:defRPr/>
            </a:lvl5pPr>
          </a:lstStyle>
          <a:p>
            <a:pPr lvl="0"/>
            <a:r>
              <a:rPr lang="en-US" dirty="0"/>
              <a:t>Click to edit Master text styles</a:t>
            </a:r>
          </a:p>
        </p:txBody>
      </p:sp>
    </p:spTree>
    <p:extLst>
      <p:ext uri="{BB962C8B-B14F-4D97-AF65-F5344CB8AC3E}">
        <p14:creationId xmlns:p14="http://schemas.microsoft.com/office/powerpoint/2010/main" val="20937382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Group Name / DOC ID / Month XX, 2018 / © 2018 IBM Corporation</a:t>
            </a:r>
          </a:p>
        </p:txBody>
      </p:sp>
      <p:sp>
        <p:nvSpPr>
          <p:cNvPr id="4" name="Slide Number Placeholder 3"/>
          <p:cNvSpPr>
            <a:spLocks noGrp="1"/>
          </p:cNvSpPr>
          <p:nvPr>
            <p:ph type="sldNum" sz="quarter" idx="11"/>
          </p:nvPr>
        </p:nvSpPr>
        <p:spPr/>
        <p:txBody>
          <a:bodyPr/>
          <a:lstStyle/>
          <a:p>
            <a:fld id="{59395FB3-9C97-154F-86B2-7E381B951268}" type="slidenum">
              <a:rPr lang="en-US" smtClean="0"/>
              <a:pPr/>
              <a:t>‹#›</a:t>
            </a:fld>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32890" y="2318365"/>
            <a:ext cx="1278220" cy="506769"/>
          </a:xfrm>
          <a:prstGeom prst="rect">
            <a:avLst/>
          </a:prstGeom>
        </p:spPr>
      </p:pic>
    </p:spTree>
    <p:extLst>
      <p:ext uri="{BB962C8B-B14F-4D97-AF65-F5344CB8AC3E}">
        <p14:creationId xmlns:p14="http://schemas.microsoft.com/office/powerpoint/2010/main" val="30834758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171575" y="1300221"/>
            <a:ext cx="6400800" cy="3186055"/>
          </a:xfrm>
        </p:spPr>
        <p:txBody>
          <a:bodyPr vert="horz" wrap="square" lIns="0" tIns="45720" rIns="0" bIns="45720" rtlCol="0" anchor="t">
            <a:noAutofit/>
          </a:bodyPr>
          <a:lstStyle>
            <a:lvl1pPr>
              <a:defRPr lang="en-US" sz="1050" dirty="0" smtClean="0">
                <a:solidFill>
                  <a:schemeClr val="tx1"/>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474890" y="418080"/>
            <a:ext cx="8111898" cy="623248"/>
          </a:xfrm>
        </p:spPr>
        <p:txBody>
          <a:bodyPr vert="horz" wrap="square" lIns="0" tIns="45720" rIns="91440" bIns="45720" rtlCol="0" anchor="t">
            <a:noAutofit/>
          </a:bodyPr>
          <a:lstStyle>
            <a:lvl1pPr>
              <a:defRPr lang="en-GB" sz="1800">
                <a:solidFill>
                  <a:schemeClr val="tx1"/>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485775" y="1300220"/>
            <a:ext cx="411480" cy="411480"/>
          </a:xfrm>
        </p:spPr>
        <p:txBody>
          <a:bodyPr lIns="0" tIns="0" rIns="0" bIns="0" anchor="ctr">
            <a:noAutofit/>
          </a:bodyPr>
          <a:lstStyle>
            <a:lvl1pPr marL="0" indent="0" algn="ctr">
              <a:buNone/>
              <a:defRPr sz="1050">
                <a:solidFill>
                  <a:schemeClr val="tx1"/>
                </a:solidFill>
              </a:defRPr>
            </a:lvl1pPr>
          </a:lstStyle>
          <a:p>
            <a:pPr lvl="0"/>
            <a:r>
              <a:rPr lang="en-US" noProof="0"/>
              <a:t>Icon</a:t>
            </a:r>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4564859"/>
            <a:ext cx="9144000" cy="450731"/>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8318407" y="4642009"/>
            <a:ext cx="450731" cy="296432"/>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900" noProof="0" smtClean="0">
                <a:solidFill>
                  <a:schemeClr val="bg1"/>
                </a:solidFill>
              </a:rPr>
              <a:pPr algn="ctr"/>
              <a:t>‹#›</a:t>
            </a:fld>
            <a:endParaRPr lang="en-US" sz="900" noProof="0" dirty="0">
              <a:solidFill>
                <a:schemeClr val="bg1"/>
              </a:solidFill>
            </a:endParaRPr>
          </a:p>
        </p:txBody>
      </p:sp>
    </p:spTree>
    <p:extLst>
      <p:ext uri="{BB962C8B-B14F-4D97-AF65-F5344CB8AC3E}">
        <p14:creationId xmlns:p14="http://schemas.microsoft.com/office/powerpoint/2010/main" val="42128841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9144000" cy="5143500"/>
          </a:xfrm>
        </p:spPr>
        <p:txBody>
          <a:bodyPr vert="horz" lIns="91440" tIns="45720" rIns="91440" bIns="45720" rtlCol="0" anchor="ctr" anchorCtr="1">
            <a:normAutofit/>
          </a:bodyPr>
          <a:lstStyle>
            <a:lvl1pPr>
              <a:defRPr lang="en-GB" sz="18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518311" y="1604772"/>
            <a:ext cx="4184246" cy="659946"/>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019306" y="2739823"/>
            <a:ext cx="2771405" cy="207749"/>
          </a:xfrm>
        </p:spPr>
        <p:txBody>
          <a:bodyPr lIns="0" anchor="ctr">
            <a:noAutofit/>
          </a:bodyPr>
          <a:lstStyle>
            <a:lvl1pPr marL="0" indent="0">
              <a:lnSpc>
                <a:spcPct val="100000"/>
              </a:lnSpc>
              <a:buNone/>
              <a:defRPr sz="135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019306" y="3294114"/>
            <a:ext cx="2771405" cy="207749"/>
          </a:xfrm>
        </p:spPr>
        <p:txBody>
          <a:bodyPr lIns="0" anchor="ctr">
            <a:noAutofit/>
          </a:bodyPr>
          <a:lstStyle>
            <a:lvl1pPr marL="0" indent="0">
              <a:lnSpc>
                <a:spcPct val="100000"/>
              </a:lnSpc>
              <a:buNone/>
              <a:defRPr sz="135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019306" y="3848404"/>
            <a:ext cx="2771405" cy="207749"/>
          </a:xfrm>
        </p:spPr>
        <p:txBody>
          <a:bodyPr lIns="0" anchor="ctr">
            <a:noAutofit/>
          </a:bodyPr>
          <a:lstStyle>
            <a:lvl1pPr marL="0" indent="0">
              <a:lnSpc>
                <a:spcPct val="100000"/>
              </a:lnSpc>
              <a:buNone/>
              <a:defRPr sz="135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019306" y="4402694"/>
            <a:ext cx="2771405" cy="207749"/>
          </a:xfrm>
        </p:spPr>
        <p:txBody>
          <a:bodyPr lIns="0" anchor="ctr">
            <a:noAutofit/>
          </a:bodyPr>
          <a:lstStyle>
            <a:lvl1pPr marL="0" indent="0">
              <a:lnSpc>
                <a:spcPct val="100000"/>
              </a:lnSpc>
              <a:buNone/>
              <a:defRPr sz="135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518310" y="3221808"/>
            <a:ext cx="352360" cy="352359"/>
          </a:xfrm>
          <a:prstGeom prst="ellipse">
            <a:avLst/>
          </a:prstGeom>
          <a:noFill/>
          <a:ln>
            <a:noFill/>
          </a:ln>
        </p:spPr>
        <p:txBody>
          <a:bodyPr lIns="0" tIns="0" rIns="0" bIns="0" anchor="ctr">
            <a:noAutofit/>
          </a:bodyPr>
          <a:lstStyle>
            <a:lvl1pPr marL="0" indent="0" algn="ctr">
              <a:buNone/>
              <a:defRPr sz="788"/>
            </a:lvl1pPr>
          </a:lstStyle>
          <a:p>
            <a:pPr lvl="0"/>
            <a:r>
              <a:rPr lang="en-US" noProof="0"/>
              <a:t>Icon</a:t>
            </a:r>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518310" y="3776099"/>
            <a:ext cx="352360" cy="352359"/>
          </a:xfrm>
          <a:prstGeom prst="ellipse">
            <a:avLst/>
          </a:prstGeom>
          <a:noFill/>
          <a:ln>
            <a:noFill/>
          </a:ln>
        </p:spPr>
        <p:txBody>
          <a:bodyPr lIns="0" tIns="0" rIns="0" bIns="0" anchor="ctr">
            <a:noAutofit/>
          </a:bodyPr>
          <a:lstStyle>
            <a:lvl1pPr marL="0" indent="0" algn="ctr">
              <a:buNone/>
              <a:defRPr sz="788"/>
            </a:lvl1pPr>
          </a:lstStyle>
          <a:p>
            <a:pPr lvl="0"/>
            <a:r>
              <a:rPr lang="en-US" noProof="0"/>
              <a:t>Icon</a:t>
            </a:r>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518310" y="4330388"/>
            <a:ext cx="352360" cy="352359"/>
          </a:xfrm>
          <a:prstGeom prst="ellipse">
            <a:avLst/>
          </a:prstGeom>
          <a:noFill/>
          <a:ln>
            <a:noFill/>
          </a:ln>
        </p:spPr>
        <p:txBody>
          <a:bodyPr lIns="0" tIns="0" rIns="0" bIns="0" anchor="ctr">
            <a:noAutofit/>
          </a:bodyPr>
          <a:lstStyle>
            <a:lvl1pPr marL="0" indent="0" algn="ctr">
              <a:buNone/>
              <a:defRPr sz="788"/>
            </a:lvl1pPr>
          </a:lstStyle>
          <a:p>
            <a:pPr lvl="0"/>
            <a:r>
              <a:rPr lang="en-US" noProof="0"/>
              <a:t>Icon</a:t>
            </a:r>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518310" y="2667518"/>
            <a:ext cx="352360" cy="352359"/>
          </a:xfrm>
          <a:prstGeom prst="ellipse">
            <a:avLst/>
          </a:prstGeom>
          <a:noFill/>
          <a:ln>
            <a:noFill/>
          </a:ln>
        </p:spPr>
        <p:txBody>
          <a:bodyPr lIns="0" tIns="0" rIns="0" bIns="0" anchor="ctr">
            <a:noAutofit/>
          </a:bodyPr>
          <a:lstStyle>
            <a:lvl1pPr marL="0" indent="0" algn="ctr">
              <a:buNone/>
              <a:defRPr sz="788"/>
            </a:lvl1pPr>
          </a:lstStyle>
          <a:p>
            <a:pPr lvl="0"/>
            <a:r>
              <a:rPr lang="en-US" noProof="0"/>
              <a:t>Icon</a:t>
            </a:r>
          </a:p>
        </p:txBody>
      </p:sp>
    </p:spTree>
    <p:extLst>
      <p:ext uri="{BB962C8B-B14F-4D97-AF65-F5344CB8AC3E}">
        <p14:creationId xmlns:p14="http://schemas.microsoft.com/office/powerpoint/2010/main" val="32931649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p:cNvSpPr>
            <a:spLocks noGrp="1"/>
          </p:cNvSpPr>
          <p:nvPr>
            <p:ph type="title"/>
          </p:nvPr>
        </p:nvSpPr>
        <p:spPr>
          <a:xfrm>
            <a:off x="210312" y="198826"/>
            <a:ext cx="4142232" cy="4296974"/>
          </a:xfrm>
        </p:spPr>
        <p:txBody>
          <a:bodyPr/>
          <a:lstStyle>
            <a:lvl1pPr>
              <a:lnSpc>
                <a:spcPct val="90000"/>
              </a:lnSpc>
              <a:spcAft>
                <a:spcPts val="0"/>
              </a:spcAft>
              <a:defRPr>
                <a:solidFill>
                  <a:schemeClr val="bg1"/>
                </a:solidFill>
              </a:defRPr>
            </a:lvl1pPr>
          </a:lstStyle>
          <a:p>
            <a:r>
              <a:rPr lang="en-US" dirty="0"/>
              <a:t>Click to edit Master title style</a:t>
            </a:r>
          </a:p>
        </p:txBody>
      </p:sp>
      <p:pic>
        <p:nvPicPr>
          <p:cNvPr id="9" name="Picture 8">
            <a:extLst>
              <a:ext uri="{FF2B5EF4-FFF2-40B4-BE49-F238E27FC236}">
                <a16:creationId xmlns:a16="http://schemas.microsoft.com/office/drawing/2014/main" id="{0C46DC7D-39A8-7042-AFAF-E1F61B5887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97707" y="4694756"/>
            <a:ext cx="513796" cy="203701"/>
          </a:xfrm>
          <a:prstGeom prst="rect">
            <a:avLst/>
          </a:prstGeom>
        </p:spPr>
      </p:pic>
      <p:pic>
        <p:nvPicPr>
          <p:cNvPr id="4" name="Picture 3">
            <a:extLst>
              <a:ext uri="{FF2B5EF4-FFF2-40B4-BE49-F238E27FC236}">
                <a16:creationId xmlns:a16="http://schemas.microsoft.com/office/drawing/2014/main" id="{57DDD23E-3E28-DB4D-80F3-CA1EDE3D0B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597" y="4690872"/>
            <a:ext cx="1920240" cy="266393"/>
          </a:xfrm>
          <a:prstGeom prst="rect">
            <a:avLst/>
          </a:prstGeom>
        </p:spPr>
      </p:pic>
    </p:spTree>
    <p:extLst>
      <p:ext uri="{BB962C8B-B14F-4D97-AF65-F5344CB8AC3E}">
        <p14:creationId xmlns:p14="http://schemas.microsoft.com/office/powerpoint/2010/main" val="25005088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34" Type="http://schemas.openxmlformats.org/officeDocument/2006/relationships/slideLayout" Target="../slideLayouts/slideLayout98.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theme" Target="../theme/theme3.xml"/><Relationship Id="rId8"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 Type="http://schemas.openxmlformats.org/officeDocument/2006/relationships/slideLayout" Target="../slideLayouts/slideLayout101.xml"/><Relationship Id="rId21" Type="http://schemas.openxmlformats.org/officeDocument/2006/relationships/slideLayout" Target="../slideLayouts/slideLayout119.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33" Type="http://schemas.openxmlformats.org/officeDocument/2006/relationships/theme" Target="../theme/theme4.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29" Type="http://schemas.openxmlformats.org/officeDocument/2006/relationships/slideLayout" Target="../slideLayouts/slideLayout127.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32" Type="http://schemas.openxmlformats.org/officeDocument/2006/relationships/slideLayout" Target="../slideLayouts/slideLayout130.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slideLayout" Target="../slideLayouts/slideLayout129.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 Id="rId8" Type="http://schemas.openxmlformats.org/officeDocument/2006/relationships/slideLayout" Target="../slideLayouts/slideLayout10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26" Type="http://schemas.openxmlformats.org/officeDocument/2006/relationships/slideLayout" Target="../slideLayouts/slideLayout156.xml"/><Relationship Id="rId3" Type="http://schemas.openxmlformats.org/officeDocument/2006/relationships/slideLayout" Target="../slideLayouts/slideLayout133.xml"/><Relationship Id="rId21" Type="http://schemas.openxmlformats.org/officeDocument/2006/relationships/slideLayout" Target="../slideLayouts/slideLayout151.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slideLayout" Target="../slideLayouts/slideLayout155.xml"/><Relationship Id="rId33" Type="http://schemas.openxmlformats.org/officeDocument/2006/relationships/theme" Target="../theme/theme5.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slideLayout" Target="../slideLayouts/slideLayout150.xml"/><Relationship Id="rId29" Type="http://schemas.openxmlformats.org/officeDocument/2006/relationships/slideLayout" Target="../slideLayouts/slideLayout159.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24" Type="http://schemas.openxmlformats.org/officeDocument/2006/relationships/slideLayout" Target="../slideLayouts/slideLayout154.xml"/><Relationship Id="rId32" Type="http://schemas.openxmlformats.org/officeDocument/2006/relationships/slideLayout" Target="../slideLayouts/slideLayout162.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23" Type="http://schemas.openxmlformats.org/officeDocument/2006/relationships/slideLayout" Target="../slideLayouts/slideLayout153.xml"/><Relationship Id="rId28" Type="http://schemas.openxmlformats.org/officeDocument/2006/relationships/slideLayout" Target="../slideLayouts/slideLayout158.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31" Type="http://schemas.openxmlformats.org/officeDocument/2006/relationships/slideLayout" Target="../slideLayouts/slideLayout161.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slideLayout" Target="../slideLayouts/slideLayout152.xml"/><Relationship Id="rId27" Type="http://schemas.openxmlformats.org/officeDocument/2006/relationships/slideLayout" Target="../slideLayouts/slideLayout157.xml"/><Relationship Id="rId30" Type="http://schemas.openxmlformats.org/officeDocument/2006/relationships/slideLayout" Target="../slideLayouts/slideLayout160.xml"/><Relationship Id="rId8" Type="http://schemas.openxmlformats.org/officeDocument/2006/relationships/slideLayout" Target="../slideLayouts/slideLayout1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210312" y="175530"/>
            <a:ext cx="4142232" cy="4294632"/>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4"/>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228666" y="4787900"/>
            <a:ext cx="4114734" cy="166687"/>
          </a:xfrm>
          <a:prstGeom prst="rect">
            <a:avLst/>
          </a:prstGeom>
        </p:spPr>
        <p:txBody>
          <a:bodyPr vert="horz" lIns="0" tIns="0" rIns="0" bIns="0" rtlCol="0" anchor="ctr"/>
          <a:lstStyle>
            <a:lvl1pPr marL="0" marR="0" indent="0" algn="l" defTabSz="685983" rtl="0" eaLnBrk="1" fontAlgn="auto" latinLnBrk="0" hangingPunct="1">
              <a:lnSpc>
                <a:spcPct val="100000"/>
              </a:lnSpc>
              <a:spcBef>
                <a:spcPts val="0"/>
              </a:spcBef>
              <a:spcAft>
                <a:spcPts val="0"/>
              </a:spcAft>
              <a:buClrTx/>
              <a:buSzTx/>
              <a:buFontTx/>
              <a:buNone/>
              <a:tabLst/>
              <a:defRPr sz="600" b="0" i="0">
                <a:solidFill>
                  <a:schemeClr val="tx1"/>
                </a:solidFill>
                <a:latin typeface="IBM Plex Sans Light" panose="020B0403050000000000" pitchFamily="34" charset="77"/>
              </a:defRPr>
            </a:lvl1pPr>
          </a:lstStyle>
          <a:p>
            <a:r>
              <a:rPr lang="en-US"/>
              <a:t>Group Name / DOC ID / Month XX, 2018 / © 2018 IBM Corporation</a:t>
            </a:r>
            <a:endParaRPr lang="en-US" dirty="0"/>
          </a:p>
        </p:txBody>
      </p:sp>
      <p:sp>
        <p:nvSpPr>
          <p:cNvPr id="8" name="Slide Number Placeholder 7"/>
          <p:cNvSpPr>
            <a:spLocks noGrp="1"/>
          </p:cNvSpPr>
          <p:nvPr>
            <p:ph type="sldNum" sz="quarter" idx="4"/>
          </p:nvPr>
        </p:nvSpPr>
        <p:spPr>
          <a:xfrm>
            <a:off x="7086600" y="4787900"/>
            <a:ext cx="1828732" cy="166687"/>
          </a:xfrm>
          <a:prstGeom prst="rect">
            <a:avLst/>
          </a:prstGeom>
        </p:spPr>
        <p:txBody>
          <a:bodyPr vert="horz" lIns="0" tIns="0" rIns="0" bIns="0" rtlCol="0" anchor="ctr"/>
          <a:lstStyle>
            <a:lvl1pPr algn="r">
              <a:defRPr sz="600" b="0" i="0">
                <a:solidFill>
                  <a:schemeClr val="tx1"/>
                </a:solidFill>
                <a:latin typeface="IBM Plex Sans Light" panose="020B0403050000000000" pitchFamily="34" charset="77"/>
              </a:defRPr>
            </a:lvl1pPr>
          </a:lstStyle>
          <a:p>
            <a:fld id="{59395FB3-9C97-154F-86B2-7E381B951268}" type="slidenum">
              <a:rPr lang="en-US" smtClean="0"/>
              <a:pPr/>
              <a:t>‹#›</a:t>
            </a:fld>
            <a:endParaRPr lang="en-US" dirty="0"/>
          </a:p>
        </p:txBody>
      </p:sp>
      <p:grpSp>
        <p:nvGrpSpPr>
          <p:cNvPr id="59" name="Group 58"/>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871975732"/>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57" r:id="rId19"/>
    <p:sldLayoutId id="2147483944" r:id="rId20"/>
    <p:sldLayoutId id="2147483945" r:id="rId21"/>
    <p:sldLayoutId id="2147483946" r:id="rId22"/>
    <p:sldLayoutId id="2147483947" r:id="rId23"/>
    <p:sldLayoutId id="2147483948" r:id="rId24"/>
    <p:sldLayoutId id="2147483949" r:id="rId25"/>
    <p:sldLayoutId id="2147483950" r:id="rId26"/>
    <p:sldLayoutId id="2147483951" r:id="rId27"/>
    <p:sldLayoutId id="2147483952" r:id="rId28"/>
    <p:sldLayoutId id="2147483953" r:id="rId29"/>
    <p:sldLayoutId id="2147483954" r:id="rId30"/>
    <p:sldLayoutId id="2147483955" r:id="rId31"/>
    <p:sldLayoutId id="2147483956" r:id="rId32"/>
  </p:sldLayoutIdLst>
  <p:hf hdr="0" dt="0"/>
  <p:txStyles>
    <p:titleStyle>
      <a:lvl1pPr algn="l" rtl="0" eaLnBrk="1" fontAlgn="base" hangingPunct="1">
        <a:lnSpc>
          <a:spcPts val="2800"/>
        </a:lnSpc>
        <a:spcBef>
          <a:spcPct val="0"/>
        </a:spcBef>
        <a:spcAft>
          <a:spcPts val="1800"/>
        </a:spcAft>
        <a:defRPr sz="2400" b="0" i="0">
          <a:solidFill>
            <a:schemeClr val="tx1"/>
          </a:solidFill>
          <a:latin typeface="IBM Plex Mono Light" panose="020B0409050000000000" pitchFamily="49" charset="77"/>
          <a:ea typeface="IBM Plex Mono Light" panose="020B0409050000000000" pitchFamily="49" charset="77"/>
          <a:cs typeface="IBM Plex Mono Light" panose="020B0409050000000000" pitchFamily="49" charset="77"/>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ts val="1600"/>
        </a:lnSpc>
        <a:spcBef>
          <a:spcPts val="0"/>
        </a:spcBef>
        <a:spcAft>
          <a:spcPts val="600"/>
        </a:spcAft>
        <a:buClr>
          <a:schemeClr val="tx1"/>
        </a:buClr>
        <a:buSzPct val="90000"/>
        <a:buFont typeface="Wingdings" pitchFamily="2" charset="2"/>
        <a:buNone/>
        <a:defRPr sz="1200">
          <a:solidFill>
            <a:schemeClr val="tx1"/>
          </a:solidFill>
          <a:latin typeface="IBM Plex Sans" charset="0"/>
          <a:ea typeface="IBM Plex Sans" charset="0"/>
          <a:cs typeface="IBM Plex Sans" charset="0"/>
        </a:defRPr>
      </a:lvl1pPr>
      <a:lvl2pPr marL="171450" indent="-171450" algn="l" rtl="0" eaLnBrk="1" fontAlgn="base" hangingPunct="1">
        <a:lnSpc>
          <a:spcPts val="1600"/>
        </a:lnSpc>
        <a:spcBef>
          <a:spcPts val="0"/>
        </a:spcBef>
        <a:spcAft>
          <a:spcPts val="600"/>
        </a:spcAft>
        <a:buClr>
          <a:schemeClr val="tx1"/>
        </a:buClr>
        <a:buSzPct val="100000"/>
        <a:buFont typeface=".AppleSystemUIFont" charset="-120"/>
        <a:buChar char="–"/>
        <a:tabLst/>
        <a:defRPr sz="1200">
          <a:solidFill>
            <a:schemeClr val="tx1"/>
          </a:solidFill>
          <a:latin typeface="IBM Plex Sans" charset="0"/>
          <a:ea typeface="IBM Plex Sans" charset="0"/>
          <a:cs typeface="IBM Plex Sans" charset="0"/>
        </a:defRPr>
      </a:lvl2pPr>
      <a:lvl3pPr marL="342900" indent="-141288" algn="l" rtl="0" eaLnBrk="1" fontAlgn="base" hangingPunct="1">
        <a:lnSpc>
          <a:spcPts val="1600"/>
        </a:lnSpc>
        <a:spcBef>
          <a:spcPts val="0"/>
        </a:spcBef>
        <a:spcAft>
          <a:spcPts val="600"/>
        </a:spcAft>
        <a:buClr>
          <a:schemeClr val="tx1"/>
        </a:buClr>
        <a:buSzPct val="100000"/>
        <a:buFont typeface="Arial" panose="020B0604020202020204" pitchFamily="34" charset="0"/>
        <a:buChar char="•"/>
        <a:tabLst/>
        <a:defRPr sz="1200">
          <a:solidFill>
            <a:schemeClr val="tx1"/>
          </a:solidFill>
          <a:latin typeface="IBM Plex Sans" charset="0"/>
          <a:ea typeface="IBM Plex Sans" charset="0"/>
          <a:cs typeface="IBM Plex Sans" charset="0"/>
        </a:defRPr>
      </a:lvl3pPr>
      <a:lvl4pPr marL="628650" indent="-193675" algn="l" rtl="0" eaLnBrk="1" fontAlgn="base" hangingPunct="1">
        <a:lnSpc>
          <a:spcPts val="1600"/>
        </a:lnSpc>
        <a:spcBef>
          <a:spcPts val="0"/>
        </a:spcBef>
        <a:spcAft>
          <a:spcPts val="600"/>
        </a:spcAft>
        <a:buClr>
          <a:schemeClr val="tx1"/>
        </a:buClr>
        <a:buSzPct val="100000"/>
        <a:buFont typeface=".AppleSystemUIFont" charset="-120"/>
        <a:buChar char="–"/>
        <a:tabLst/>
        <a:defRPr sz="1200" baseline="0">
          <a:solidFill>
            <a:schemeClr val="tx1"/>
          </a:solidFill>
          <a:latin typeface="IBM Plex Sans" charset="0"/>
          <a:ea typeface="IBM Plex Sans" charset="0"/>
          <a:cs typeface="IBM Plex Sans" charset="0"/>
        </a:defRPr>
      </a:lvl4pPr>
      <a:lvl5pPr marL="803275" indent="-171450" algn="l" rtl="0" eaLnBrk="1" fontAlgn="base" hangingPunct="1">
        <a:lnSpc>
          <a:spcPts val="1600"/>
        </a:lnSpc>
        <a:spcBef>
          <a:spcPts val="0"/>
        </a:spcBef>
        <a:spcAft>
          <a:spcPts val="600"/>
        </a:spcAft>
        <a:buClr>
          <a:schemeClr val="tx1"/>
        </a:buClr>
        <a:buFont typeface=".AppleSystemUIFont" charset="-120"/>
        <a:buChar char="»"/>
        <a:tabLst/>
        <a:defRPr sz="1200">
          <a:solidFill>
            <a:schemeClr val="tx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30" rtl="0" eaLnBrk="1" latinLnBrk="0" hangingPunct="1">
        <a:defRPr sz="1428" kern="1200">
          <a:solidFill>
            <a:schemeClr val="tx1"/>
          </a:solidFill>
          <a:latin typeface="+mn-lt"/>
          <a:ea typeface="+mn-ea"/>
          <a:cs typeface="+mn-cs"/>
        </a:defRPr>
      </a:lvl1pPr>
      <a:lvl2pPr marL="362564" algn="l" defTabSz="725130" rtl="0" eaLnBrk="1" latinLnBrk="0" hangingPunct="1">
        <a:defRPr sz="1428" kern="1200">
          <a:solidFill>
            <a:schemeClr val="tx1"/>
          </a:solidFill>
          <a:latin typeface="+mn-lt"/>
          <a:ea typeface="+mn-ea"/>
          <a:cs typeface="+mn-cs"/>
        </a:defRPr>
      </a:lvl2pPr>
      <a:lvl3pPr marL="725130" algn="l" defTabSz="725130" rtl="0" eaLnBrk="1" latinLnBrk="0" hangingPunct="1">
        <a:defRPr sz="1428" kern="1200">
          <a:solidFill>
            <a:schemeClr val="tx1"/>
          </a:solidFill>
          <a:latin typeface="+mn-lt"/>
          <a:ea typeface="+mn-ea"/>
          <a:cs typeface="+mn-cs"/>
        </a:defRPr>
      </a:lvl3pPr>
      <a:lvl4pPr marL="1087693" algn="l" defTabSz="725130" rtl="0" eaLnBrk="1" latinLnBrk="0" hangingPunct="1">
        <a:defRPr sz="1428" kern="1200">
          <a:solidFill>
            <a:schemeClr val="tx1"/>
          </a:solidFill>
          <a:latin typeface="+mn-lt"/>
          <a:ea typeface="+mn-ea"/>
          <a:cs typeface="+mn-cs"/>
        </a:defRPr>
      </a:lvl4pPr>
      <a:lvl5pPr marL="1450258" algn="l" defTabSz="725130" rtl="0" eaLnBrk="1" latinLnBrk="0" hangingPunct="1">
        <a:defRPr sz="1428" kern="1200">
          <a:solidFill>
            <a:schemeClr val="tx1"/>
          </a:solidFill>
          <a:latin typeface="+mn-lt"/>
          <a:ea typeface="+mn-ea"/>
          <a:cs typeface="+mn-cs"/>
        </a:defRPr>
      </a:lvl5pPr>
      <a:lvl6pPr marL="1812823" algn="l" defTabSz="725130" rtl="0" eaLnBrk="1" latinLnBrk="0" hangingPunct="1">
        <a:defRPr sz="1428" kern="1200">
          <a:solidFill>
            <a:schemeClr val="tx1"/>
          </a:solidFill>
          <a:latin typeface="+mn-lt"/>
          <a:ea typeface="+mn-ea"/>
          <a:cs typeface="+mn-cs"/>
        </a:defRPr>
      </a:lvl6pPr>
      <a:lvl7pPr marL="2175387" algn="l" defTabSz="725130" rtl="0" eaLnBrk="1" latinLnBrk="0" hangingPunct="1">
        <a:defRPr sz="1428" kern="1200">
          <a:solidFill>
            <a:schemeClr val="tx1"/>
          </a:solidFill>
          <a:latin typeface="+mn-lt"/>
          <a:ea typeface="+mn-ea"/>
          <a:cs typeface="+mn-cs"/>
        </a:defRPr>
      </a:lvl7pPr>
      <a:lvl8pPr marL="2537951" algn="l" defTabSz="725130" rtl="0" eaLnBrk="1" latinLnBrk="0" hangingPunct="1">
        <a:defRPr sz="1428" kern="1200">
          <a:solidFill>
            <a:schemeClr val="tx1"/>
          </a:solidFill>
          <a:latin typeface="+mn-lt"/>
          <a:ea typeface="+mn-ea"/>
          <a:cs typeface="+mn-cs"/>
        </a:defRPr>
      </a:lvl8pPr>
      <a:lvl9pPr marL="2900516" algn="l" defTabSz="725130"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210312" y="175530"/>
            <a:ext cx="4142232" cy="4294632"/>
          </a:xfrm>
          <a:prstGeom prst="rect">
            <a:avLst/>
          </a:prstGeom>
        </p:spPr>
        <p:txBody>
          <a:bodyPr vert="horz" lIns="0" tIns="0" rIns="0" bIns="0" rtlCol="0" anchor="t">
            <a:noAutofit/>
          </a:bodyPr>
          <a:lstStyle/>
          <a:p>
            <a:r>
              <a:rPr lang="en-US" dirty="0"/>
              <a:t>Click to edit Master title style</a:t>
            </a:r>
          </a:p>
        </p:txBody>
      </p:sp>
      <p:sp>
        <p:nvSpPr>
          <p:cNvPr id="5" name="Text Placeholder 4"/>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3"/>
          </p:nvPr>
        </p:nvSpPr>
        <p:spPr>
          <a:xfrm>
            <a:off x="228666" y="4787900"/>
            <a:ext cx="4114734" cy="166687"/>
          </a:xfrm>
          <a:prstGeom prst="rect">
            <a:avLst/>
          </a:prstGeom>
        </p:spPr>
        <p:txBody>
          <a:bodyPr vert="horz" lIns="0" tIns="0" rIns="0" bIns="0" rtlCol="0" anchor="ctr"/>
          <a:lstStyle>
            <a:lvl1pPr marL="0" marR="0" indent="0" algn="l" defTabSz="685983" rtl="0" eaLnBrk="1" fontAlgn="auto" latinLnBrk="0" hangingPunct="1">
              <a:lnSpc>
                <a:spcPct val="100000"/>
              </a:lnSpc>
              <a:spcBef>
                <a:spcPts val="0"/>
              </a:spcBef>
              <a:spcAft>
                <a:spcPts val="0"/>
              </a:spcAft>
              <a:buClrTx/>
              <a:buSzTx/>
              <a:buFontTx/>
              <a:buNone/>
              <a:tabLst/>
              <a:defRPr sz="600">
                <a:solidFill>
                  <a:schemeClr val="tx1"/>
                </a:solidFill>
              </a:defRPr>
            </a:lvl1pPr>
          </a:lstStyle>
          <a:p>
            <a:r>
              <a:rPr lang="en-US" dirty="0"/>
              <a:t>Group Name / DOC ID / Month XX, 2018 / © 2018 IBM Corporation</a:t>
            </a:r>
          </a:p>
        </p:txBody>
      </p:sp>
      <p:sp>
        <p:nvSpPr>
          <p:cNvPr id="8" name="Slide Number Placeholder 7"/>
          <p:cNvSpPr>
            <a:spLocks noGrp="1"/>
          </p:cNvSpPr>
          <p:nvPr>
            <p:ph type="sldNum" sz="quarter" idx="4"/>
          </p:nvPr>
        </p:nvSpPr>
        <p:spPr>
          <a:xfrm>
            <a:off x="7086600" y="4787900"/>
            <a:ext cx="1828732" cy="166687"/>
          </a:xfrm>
          <a:prstGeom prst="rect">
            <a:avLst/>
          </a:prstGeom>
        </p:spPr>
        <p:txBody>
          <a:bodyPr vert="horz" lIns="0" tIns="0" rIns="0" bIns="0" rtlCol="0" anchor="ctr"/>
          <a:lstStyle>
            <a:lvl1pPr algn="r">
              <a:defRPr sz="600">
                <a:solidFill>
                  <a:schemeClr val="tx1"/>
                </a:solidFill>
              </a:defRPr>
            </a:lvl1pPr>
          </a:lstStyle>
          <a:p>
            <a:fld id="{59395FB3-9C97-154F-86B2-7E381B951268}" type="slidenum">
              <a:rPr lang="en-US" smtClean="0"/>
              <a:pPr/>
              <a:t>‹#›</a:t>
            </a:fld>
            <a:endParaRPr lang="en-US" dirty="0"/>
          </a:p>
        </p:txBody>
      </p:sp>
      <p:grpSp>
        <p:nvGrpSpPr>
          <p:cNvPr id="59" name="Group 58"/>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398244318"/>
      </p:ext>
    </p:extLst>
  </p:cSld>
  <p:clrMap bg1="dk1" tx1="lt1" bg2="dk2"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 id="2147483976" r:id="rId18"/>
    <p:sldLayoutId id="2147483977" r:id="rId19"/>
    <p:sldLayoutId id="2147483978" r:id="rId20"/>
    <p:sldLayoutId id="2147483979" r:id="rId21"/>
    <p:sldLayoutId id="2147483980" r:id="rId22"/>
    <p:sldLayoutId id="2147483981" r:id="rId23"/>
    <p:sldLayoutId id="2147483982" r:id="rId24"/>
    <p:sldLayoutId id="2147483983" r:id="rId25"/>
    <p:sldLayoutId id="2147483984" r:id="rId26"/>
    <p:sldLayoutId id="2147483985" r:id="rId27"/>
    <p:sldLayoutId id="2147483986" r:id="rId28"/>
    <p:sldLayoutId id="2147483987" r:id="rId29"/>
    <p:sldLayoutId id="2147483988" r:id="rId30"/>
    <p:sldLayoutId id="2147483989" r:id="rId31"/>
    <p:sldLayoutId id="2147483990" r:id="rId32"/>
  </p:sldLayoutIdLst>
  <p:hf hdr="0" dt="0"/>
  <p:txStyles>
    <p:titleStyle>
      <a:lvl1pPr algn="l" rtl="0" eaLnBrk="1" fontAlgn="base" hangingPunct="1">
        <a:lnSpc>
          <a:spcPts val="2800"/>
        </a:lnSpc>
        <a:spcBef>
          <a:spcPct val="0"/>
        </a:spcBef>
        <a:spcAft>
          <a:spcPts val="1800"/>
        </a:spcAft>
        <a:defRPr sz="2400" b="0" i="0">
          <a:solidFill>
            <a:schemeClr val="tx1"/>
          </a:solidFill>
          <a:latin typeface="IBM Plex Mono Light" panose="020B0409050000000000" pitchFamily="49" charset="77"/>
          <a:ea typeface="IBM Plex Mono Light" panose="020B0409050000000000" pitchFamily="49" charset="77"/>
          <a:cs typeface="IBM Plex Mono Light" panose="020B0409050000000000" pitchFamily="49" charset="77"/>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ts val="1600"/>
        </a:lnSpc>
        <a:spcBef>
          <a:spcPts val="0"/>
        </a:spcBef>
        <a:spcAft>
          <a:spcPts val="600"/>
        </a:spcAft>
        <a:buClr>
          <a:schemeClr val="tx1"/>
        </a:buClr>
        <a:buSzPct val="90000"/>
        <a:buFont typeface="Wingdings" pitchFamily="2" charset="2"/>
        <a:buNone/>
        <a:defRPr sz="1200">
          <a:solidFill>
            <a:schemeClr val="tx1"/>
          </a:solidFill>
          <a:latin typeface="IBM Plex Sans" charset="0"/>
          <a:ea typeface="IBM Plex Sans" charset="0"/>
          <a:cs typeface="IBM Plex Sans" charset="0"/>
        </a:defRPr>
      </a:lvl1pPr>
      <a:lvl2pPr marL="171450" indent="-171450" algn="l" rtl="0" eaLnBrk="1" fontAlgn="base" hangingPunct="1">
        <a:lnSpc>
          <a:spcPts val="1600"/>
        </a:lnSpc>
        <a:spcBef>
          <a:spcPts val="0"/>
        </a:spcBef>
        <a:spcAft>
          <a:spcPts val="600"/>
        </a:spcAft>
        <a:buClr>
          <a:schemeClr val="tx1"/>
        </a:buClr>
        <a:buSzPct val="100000"/>
        <a:buFont typeface=".AppleSystemUIFont" charset="-120"/>
        <a:buChar char="–"/>
        <a:tabLst/>
        <a:defRPr sz="1200">
          <a:solidFill>
            <a:schemeClr val="tx1"/>
          </a:solidFill>
          <a:latin typeface="IBM Plex Sans" charset="0"/>
          <a:ea typeface="IBM Plex Sans" charset="0"/>
          <a:cs typeface="IBM Plex Sans" charset="0"/>
        </a:defRPr>
      </a:lvl2pPr>
      <a:lvl3pPr marL="342900" indent="-141288" algn="l" rtl="0" eaLnBrk="1" fontAlgn="base" hangingPunct="1">
        <a:lnSpc>
          <a:spcPts val="1600"/>
        </a:lnSpc>
        <a:spcBef>
          <a:spcPts val="0"/>
        </a:spcBef>
        <a:spcAft>
          <a:spcPts val="600"/>
        </a:spcAft>
        <a:buClr>
          <a:schemeClr val="tx1"/>
        </a:buClr>
        <a:buSzPct val="100000"/>
        <a:buFont typeface="Arial" panose="020B0604020202020204" pitchFamily="34" charset="0"/>
        <a:buChar char="•"/>
        <a:tabLst/>
        <a:defRPr sz="1200">
          <a:solidFill>
            <a:schemeClr val="tx1"/>
          </a:solidFill>
          <a:latin typeface="IBM Plex Sans" charset="0"/>
          <a:ea typeface="IBM Plex Sans" charset="0"/>
          <a:cs typeface="IBM Plex Sans" charset="0"/>
        </a:defRPr>
      </a:lvl3pPr>
      <a:lvl4pPr marL="628650" indent="-193675" algn="l" rtl="0" eaLnBrk="1" fontAlgn="base" hangingPunct="1">
        <a:lnSpc>
          <a:spcPts val="1600"/>
        </a:lnSpc>
        <a:spcBef>
          <a:spcPts val="0"/>
        </a:spcBef>
        <a:spcAft>
          <a:spcPts val="600"/>
        </a:spcAft>
        <a:buClr>
          <a:schemeClr val="tx1"/>
        </a:buClr>
        <a:buSzPct val="100000"/>
        <a:buFont typeface=".AppleSystemUIFont" charset="-120"/>
        <a:buChar char="–"/>
        <a:tabLst/>
        <a:defRPr sz="1200" baseline="0">
          <a:solidFill>
            <a:schemeClr val="tx1"/>
          </a:solidFill>
          <a:latin typeface="IBM Plex Sans" charset="0"/>
          <a:ea typeface="IBM Plex Sans" charset="0"/>
          <a:cs typeface="IBM Plex Sans" charset="0"/>
        </a:defRPr>
      </a:lvl4pPr>
      <a:lvl5pPr marL="803275" indent="-171450" algn="l" rtl="0" eaLnBrk="1" fontAlgn="base" hangingPunct="1">
        <a:lnSpc>
          <a:spcPts val="1600"/>
        </a:lnSpc>
        <a:spcBef>
          <a:spcPts val="0"/>
        </a:spcBef>
        <a:spcAft>
          <a:spcPts val="600"/>
        </a:spcAft>
        <a:buClr>
          <a:schemeClr val="tx1"/>
        </a:buClr>
        <a:buFont typeface=".AppleSystemUIFont" charset="-120"/>
        <a:buChar char="»"/>
        <a:tabLst/>
        <a:defRPr sz="1200">
          <a:solidFill>
            <a:schemeClr val="tx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30" rtl="0" eaLnBrk="1" latinLnBrk="0" hangingPunct="1">
        <a:defRPr sz="1428" kern="1200">
          <a:solidFill>
            <a:schemeClr val="tx1"/>
          </a:solidFill>
          <a:latin typeface="+mn-lt"/>
          <a:ea typeface="+mn-ea"/>
          <a:cs typeface="+mn-cs"/>
        </a:defRPr>
      </a:lvl1pPr>
      <a:lvl2pPr marL="362564" algn="l" defTabSz="725130" rtl="0" eaLnBrk="1" latinLnBrk="0" hangingPunct="1">
        <a:defRPr sz="1428" kern="1200">
          <a:solidFill>
            <a:schemeClr val="tx1"/>
          </a:solidFill>
          <a:latin typeface="+mn-lt"/>
          <a:ea typeface="+mn-ea"/>
          <a:cs typeface="+mn-cs"/>
        </a:defRPr>
      </a:lvl2pPr>
      <a:lvl3pPr marL="725130" algn="l" defTabSz="725130" rtl="0" eaLnBrk="1" latinLnBrk="0" hangingPunct="1">
        <a:defRPr sz="1428" kern="1200">
          <a:solidFill>
            <a:schemeClr val="tx1"/>
          </a:solidFill>
          <a:latin typeface="+mn-lt"/>
          <a:ea typeface="+mn-ea"/>
          <a:cs typeface="+mn-cs"/>
        </a:defRPr>
      </a:lvl3pPr>
      <a:lvl4pPr marL="1087693" algn="l" defTabSz="725130" rtl="0" eaLnBrk="1" latinLnBrk="0" hangingPunct="1">
        <a:defRPr sz="1428" kern="1200">
          <a:solidFill>
            <a:schemeClr val="tx1"/>
          </a:solidFill>
          <a:latin typeface="+mn-lt"/>
          <a:ea typeface="+mn-ea"/>
          <a:cs typeface="+mn-cs"/>
        </a:defRPr>
      </a:lvl4pPr>
      <a:lvl5pPr marL="1450258" algn="l" defTabSz="725130" rtl="0" eaLnBrk="1" latinLnBrk="0" hangingPunct="1">
        <a:defRPr sz="1428" kern="1200">
          <a:solidFill>
            <a:schemeClr val="tx1"/>
          </a:solidFill>
          <a:latin typeface="+mn-lt"/>
          <a:ea typeface="+mn-ea"/>
          <a:cs typeface="+mn-cs"/>
        </a:defRPr>
      </a:lvl5pPr>
      <a:lvl6pPr marL="1812823" algn="l" defTabSz="725130" rtl="0" eaLnBrk="1" latinLnBrk="0" hangingPunct="1">
        <a:defRPr sz="1428" kern="1200">
          <a:solidFill>
            <a:schemeClr val="tx1"/>
          </a:solidFill>
          <a:latin typeface="+mn-lt"/>
          <a:ea typeface="+mn-ea"/>
          <a:cs typeface="+mn-cs"/>
        </a:defRPr>
      </a:lvl6pPr>
      <a:lvl7pPr marL="2175387" algn="l" defTabSz="725130" rtl="0" eaLnBrk="1" latinLnBrk="0" hangingPunct="1">
        <a:defRPr sz="1428" kern="1200">
          <a:solidFill>
            <a:schemeClr val="tx1"/>
          </a:solidFill>
          <a:latin typeface="+mn-lt"/>
          <a:ea typeface="+mn-ea"/>
          <a:cs typeface="+mn-cs"/>
        </a:defRPr>
      </a:lvl7pPr>
      <a:lvl8pPr marL="2537951" algn="l" defTabSz="725130" rtl="0" eaLnBrk="1" latinLnBrk="0" hangingPunct="1">
        <a:defRPr sz="1428" kern="1200">
          <a:solidFill>
            <a:schemeClr val="tx1"/>
          </a:solidFill>
          <a:latin typeface="+mn-lt"/>
          <a:ea typeface="+mn-ea"/>
          <a:cs typeface="+mn-cs"/>
        </a:defRPr>
      </a:lvl8pPr>
      <a:lvl9pPr marL="2900516" algn="l" defTabSz="725130"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210312" y="175530"/>
            <a:ext cx="4142232" cy="4294632"/>
          </a:xfrm>
          <a:prstGeom prst="rect">
            <a:avLst/>
          </a:prstGeom>
        </p:spPr>
        <p:txBody>
          <a:bodyPr vert="horz" lIns="0" tIns="0" rIns="0" bIns="0" rtlCol="0" anchor="t">
            <a:noAutofit/>
          </a:bodyPr>
          <a:lstStyle/>
          <a:p>
            <a:r>
              <a:rPr lang="en-US" dirty="0"/>
              <a:t>Click to edit Master title style</a:t>
            </a:r>
          </a:p>
        </p:txBody>
      </p:sp>
      <p:sp>
        <p:nvSpPr>
          <p:cNvPr id="5" name="Text Placeholder 4"/>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3"/>
          </p:nvPr>
        </p:nvSpPr>
        <p:spPr>
          <a:xfrm>
            <a:off x="228666" y="4787900"/>
            <a:ext cx="4114734" cy="166687"/>
          </a:xfrm>
          <a:prstGeom prst="rect">
            <a:avLst/>
          </a:prstGeom>
        </p:spPr>
        <p:txBody>
          <a:bodyPr vert="horz" lIns="0" tIns="0" rIns="0" bIns="0" rtlCol="0" anchor="ctr"/>
          <a:lstStyle>
            <a:lvl1pPr marL="0" marR="0" indent="0" algn="l" defTabSz="685983" rtl="0" eaLnBrk="1" fontAlgn="auto" latinLnBrk="0" hangingPunct="1">
              <a:lnSpc>
                <a:spcPct val="100000"/>
              </a:lnSpc>
              <a:spcBef>
                <a:spcPts val="0"/>
              </a:spcBef>
              <a:spcAft>
                <a:spcPts val="0"/>
              </a:spcAft>
              <a:buClrTx/>
              <a:buSzTx/>
              <a:buFontTx/>
              <a:buNone/>
              <a:tabLst/>
              <a:defRPr sz="600">
                <a:solidFill>
                  <a:schemeClr val="bg1"/>
                </a:solidFill>
              </a:defRPr>
            </a:lvl1pPr>
          </a:lstStyle>
          <a:p>
            <a:r>
              <a:rPr lang="en-US"/>
              <a:t>Group Name / DOC ID / Month XX, 2018 / © 2018 IBM Corporation</a:t>
            </a:r>
            <a:endParaRPr lang="en-US" dirty="0"/>
          </a:p>
        </p:txBody>
      </p:sp>
      <p:sp>
        <p:nvSpPr>
          <p:cNvPr id="8" name="Slide Number Placeholder 7"/>
          <p:cNvSpPr>
            <a:spLocks noGrp="1"/>
          </p:cNvSpPr>
          <p:nvPr>
            <p:ph type="sldNum" sz="quarter" idx="4"/>
          </p:nvPr>
        </p:nvSpPr>
        <p:spPr>
          <a:xfrm>
            <a:off x="7086600" y="4787900"/>
            <a:ext cx="1828732" cy="166687"/>
          </a:xfrm>
          <a:prstGeom prst="rect">
            <a:avLst/>
          </a:prstGeom>
        </p:spPr>
        <p:txBody>
          <a:bodyPr vert="horz" lIns="0" tIns="0" rIns="0" bIns="0" rtlCol="0" anchor="ctr"/>
          <a:lstStyle>
            <a:lvl1pPr algn="r">
              <a:defRPr sz="600">
                <a:solidFill>
                  <a:schemeClr val="bg1"/>
                </a:solidFill>
              </a:defRPr>
            </a:lvl1pPr>
          </a:lstStyle>
          <a:p>
            <a:fld id="{59395FB3-9C97-154F-86B2-7E381B951268}" type="slidenum">
              <a:rPr lang="en-US" smtClean="0"/>
              <a:pPr/>
              <a:t>‹#›</a:t>
            </a:fld>
            <a:endParaRPr lang="en-US" dirty="0"/>
          </a:p>
        </p:txBody>
      </p:sp>
      <p:grpSp>
        <p:nvGrpSpPr>
          <p:cNvPr id="59" name="Group 58"/>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72062339"/>
      </p:ext>
    </p:extLst>
  </p:cSld>
  <p:clrMap bg1="dk1" tx1="lt1" bg2="dk2" tx2="lt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 id="2147484010" r:id="rId19"/>
    <p:sldLayoutId id="2147484011" r:id="rId20"/>
    <p:sldLayoutId id="2147484012" r:id="rId21"/>
    <p:sldLayoutId id="2147484013" r:id="rId22"/>
    <p:sldLayoutId id="2147484014" r:id="rId23"/>
    <p:sldLayoutId id="2147484015" r:id="rId24"/>
    <p:sldLayoutId id="2147484016" r:id="rId25"/>
    <p:sldLayoutId id="2147484017" r:id="rId26"/>
    <p:sldLayoutId id="2147484018" r:id="rId27"/>
    <p:sldLayoutId id="2147484019" r:id="rId28"/>
    <p:sldLayoutId id="2147484020" r:id="rId29"/>
    <p:sldLayoutId id="2147484021" r:id="rId30"/>
    <p:sldLayoutId id="2147484022" r:id="rId31"/>
    <p:sldLayoutId id="2147484023" r:id="rId32"/>
    <p:sldLayoutId id="2147484091" r:id="rId33"/>
    <p:sldLayoutId id="2147484094" r:id="rId34"/>
  </p:sldLayoutIdLst>
  <p:hf hdr="0" dt="0"/>
  <p:txStyles>
    <p:titleStyle>
      <a:lvl1pPr algn="l" rtl="0" eaLnBrk="1" fontAlgn="base" hangingPunct="1">
        <a:lnSpc>
          <a:spcPts val="2800"/>
        </a:lnSpc>
        <a:spcBef>
          <a:spcPct val="0"/>
        </a:spcBef>
        <a:spcAft>
          <a:spcPts val="1800"/>
        </a:spcAft>
        <a:defRPr sz="2400" b="0" i="0">
          <a:solidFill>
            <a:schemeClr val="bg1"/>
          </a:solidFill>
          <a:latin typeface="IBM Plex Mono Light" panose="020B0409050000000000" pitchFamily="49" charset="77"/>
          <a:ea typeface="IBM Plex Mono Light" panose="020B0409050000000000" pitchFamily="49" charset="77"/>
          <a:cs typeface="IBM Plex Mono Light" panose="020B0409050000000000" pitchFamily="49" charset="77"/>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ts val="1600"/>
        </a:lnSpc>
        <a:spcBef>
          <a:spcPts val="0"/>
        </a:spcBef>
        <a:spcAft>
          <a:spcPts val="600"/>
        </a:spcAft>
        <a:buClr>
          <a:schemeClr val="tx1"/>
        </a:buClr>
        <a:buSzPct val="90000"/>
        <a:buFont typeface="Wingdings" pitchFamily="2" charset="2"/>
        <a:buNone/>
        <a:defRPr sz="1200">
          <a:solidFill>
            <a:schemeClr val="bg1"/>
          </a:solidFill>
          <a:latin typeface="IBM Plex Sans" charset="0"/>
          <a:ea typeface="IBM Plex Sans" charset="0"/>
          <a:cs typeface="IBM Plex Sans" charset="0"/>
        </a:defRPr>
      </a:lvl1pPr>
      <a:lvl2pPr marL="171450" indent="-171450" algn="l" rtl="0" eaLnBrk="1" fontAlgn="base" hangingPunct="1">
        <a:lnSpc>
          <a:spcPts val="1600"/>
        </a:lnSpc>
        <a:spcBef>
          <a:spcPts val="0"/>
        </a:spcBef>
        <a:spcAft>
          <a:spcPts val="600"/>
        </a:spcAft>
        <a:buClr>
          <a:schemeClr val="bg1"/>
        </a:buClr>
        <a:buSzPct val="100000"/>
        <a:buFont typeface=".AppleSystemUIFont" charset="-120"/>
        <a:buChar char="–"/>
        <a:tabLst/>
        <a:defRPr sz="1200">
          <a:solidFill>
            <a:schemeClr val="bg1"/>
          </a:solidFill>
          <a:latin typeface="IBM Plex Sans" charset="0"/>
          <a:ea typeface="IBM Plex Sans" charset="0"/>
          <a:cs typeface="IBM Plex Sans" charset="0"/>
        </a:defRPr>
      </a:lvl2pPr>
      <a:lvl3pPr marL="342900" indent="-141288" algn="l" rtl="0" eaLnBrk="1" fontAlgn="base" hangingPunct="1">
        <a:lnSpc>
          <a:spcPts val="1600"/>
        </a:lnSpc>
        <a:spcBef>
          <a:spcPts val="0"/>
        </a:spcBef>
        <a:spcAft>
          <a:spcPts val="600"/>
        </a:spcAft>
        <a:buClr>
          <a:schemeClr val="bg1"/>
        </a:buClr>
        <a:buSzPct val="100000"/>
        <a:buFont typeface="Arial" panose="020B0604020202020204" pitchFamily="34" charset="0"/>
        <a:buChar char="•"/>
        <a:tabLst/>
        <a:defRPr sz="1200">
          <a:solidFill>
            <a:schemeClr val="bg1"/>
          </a:solidFill>
          <a:latin typeface="IBM Plex Sans" charset="0"/>
          <a:ea typeface="IBM Plex Sans" charset="0"/>
          <a:cs typeface="IBM Plex Sans" charset="0"/>
        </a:defRPr>
      </a:lvl3pPr>
      <a:lvl4pPr marL="628650" indent="-193675" algn="l" rtl="0" eaLnBrk="1" fontAlgn="base" hangingPunct="1">
        <a:lnSpc>
          <a:spcPts val="1600"/>
        </a:lnSpc>
        <a:spcBef>
          <a:spcPts val="0"/>
        </a:spcBef>
        <a:spcAft>
          <a:spcPts val="600"/>
        </a:spcAft>
        <a:buClr>
          <a:schemeClr val="bg1"/>
        </a:buClr>
        <a:buSzPct val="100000"/>
        <a:buFont typeface=".AppleSystemUIFont" charset="-120"/>
        <a:buChar char="–"/>
        <a:tabLst/>
        <a:defRPr sz="1200" baseline="0">
          <a:solidFill>
            <a:schemeClr val="bg1"/>
          </a:solidFill>
          <a:latin typeface="IBM Plex Sans" charset="0"/>
          <a:ea typeface="IBM Plex Sans" charset="0"/>
          <a:cs typeface="IBM Plex Sans" charset="0"/>
        </a:defRPr>
      </a:lvl4pPr>
      <a:lvl5pPr marL="803275" indent="-171450" algn="l" rtl="0" eaLnBrk="1" fontAlgn="base" hangingPunct="1">
        <a:lnSpc>
          <a:spcPts val="1600"/>
        </a:lnSpc>
        <a:spcBef>
          <a:spcPts val="0"/>
        </a:spcBef>
        <a:spcAft>
          <a:spcPts val="600"/>
        </a:spcAft>
        <a:buClr>
          <a:schemeClr val="bg1"/>
        </a:buClr>
        <a:buFont typeface=".AppleSystemUIFont" charset="-120"/>
        <a:buChar char="»"/>
        <a:tabLst/>
        <a:defRPr sz="12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30" rtl="0" eaLnBrk="1" latinLnBrk="0" hangingPunct="1">
        <a:defRPr sz="1428" kern="1200">
          <a:solidFill>
            <a:schemeClr val="tx1"/>
          </a:solidFill>
          <a:latin typeface="+mn-lt"/>
          <a:ea typeface="+mn-ea"/>
          <a:cs typeface="+mn-cs"/>
        </a:defRPr>
      </a:lvl1pPr>
      <a:lvl2pPr marL="362564" algn="l" defTabSz="725130" rtl="0" eaLnBrk="1" latinLnBrk="0" hangingPunct="1">
        <a:defRPr sz="1428" kern="1200">
          <a:solidFill>
            <a:schemeClr val="tx1"/>
          </a:solidFill>
          <a:latin typeface="+mn-lt"/>
          <a:ea typeface="+mn-ea"/>
          <a:cs typeface="+mn-cs"/>
        </a:defRPr>
      </a:lvl2pPr>
      <a:lvl3pPr marL="725130" algn="l" defTabSz="725130" rtl="0" eaLnBrk="1" latinLnBrk="0" hangingPunct="1">
        <a:defRPr sz="1428" kern="1200">
          <a:solidFill>
            <a:schemeClr val="tx1"/>
          </a:solidFill>
          <a:latin typeface="+mn-lt"/>
          <a:ea typeface="+mn-ea"/>
          <a:cs typeface="+mn-cs"/>
        </a:defRPr>
      </a:lvl3pPr>
      <a:lvl4pPr marL="1087693" algn="l" defTabSz="725130" rtl="0" eaLnBrk="1" latinLnBrk="0" hangingPunct="1">
        <a:defRPr sz="1428" kern="1200">
          <a:solidFill>
            <a:schemeClr val="tx1"/>
          </a:solidFill>
          <a:latin typeface="+mn-lt"/>
          <a:ea typeface="+mn-ea"/>
          <a:cs typeface="+mn-cs"/>
        </a:defRPr>
      </a:lvl4pPr>
      <a:lvl5pPr marL="1450258" algn="l" defTabSz="725130" rtl="0" eaLnBrk="1" latinLnBrk="0" hangingPunct="1">
        <a:defRPr sz="1428" kern="1200">
          <a:solidFill>
            <a:schemeClr val="tx1"/>
          </a:solidFill>
          <a:latin typeface="+mn-lt"/>
          <a:ea typeface="+mn-ea"/>
          <a:cs typeface="+mn-cs"/>
        </a:defRPr>
      </a:lvl5pPr>
      <a:lvl6pPr marL="1812823" algn="l" defTabSz="725130" rtl="0" eaLnBrk="1" latinLnBrk="0" hangingPunct="1">
        <a:defRPr sz="1428" kern="1200">
          <a:solidFill>
            <a:schemeClr val="tx1"/>
          </a:solidFill>
          <a:latin typeface="+mn-lt"/>
          <a:ea typeface="+mn-ea"/>
          <a:cs typeface="+mn-cs"/>
        </a:defRPr>
      </a:lvl6pPr>
      <a:lvl7pPr marL="2175387" algn="l" defTabSz="725130" rtl="0" eaLnBrk="1" latinLnBrk="0" hangingPunct="1">
        <a:defRPr sz="1428" kern="1200">
          <a:solidFill>
            <a:schemeClr val="tx1"/>
          </a:solidFill>
          <a:latin typeface="+mn-lt"/>
          <a:ea typeface="+mn-ea"/>
          <a:cs typeface="+mn-cs"/>
        </a:defRPr>
      </a:lvl7pPr>
      <a:lvl8pPr marL="2537951" algn="l" defTabSz="725130" rtl="0" eaLnBrk="1" latinLnBrk="0" hangingPunct="1">
        <a:defRPr sz="1428" kern="1200">
          <a:solidFill>
            <a:schemeClr val="tx1"/>
          </a:solidFill>
          <a:latin typeface="+mn-lt"/>
          <a:ea typeface="+mn-ea"/>
          <a:cs typeface="+mn-cs"/>
        </a:defRPr>
      </a:lvl8pPr>
      <a:lvl9pPr marL="2900516" algn="l" defTabSz="725130"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210312" y="175530"/>
            <a:ext cx="4142232" cy="4294632"/>
          </a:xfrm>
          <a:prstGeom prst="rect">
            <a:avLst/>
          </a:prstGeom>
        </p:spPr>
        <p:txBody>
          <a:bodyPr vert="horz" lIns="0" tIns="0" rIns="0" bIns="0" rtlCol="0" anchor="t">
            <a:noAutofit/>
          </a:bodyPr>
          <a:lstStyle/>
          <a:p>
            <a:r>
              <a:rPr lang="en-US" dirty="0"/>
              <a:t>Click to edit Master title style</a:t>
            </a:r>
          </a:p>
        </p:txBody>
      </p:sp>
      <p:sp>
        <p:nvSpPr>
          <p:cNvPr id="5" name="Text Placeholder 4"/>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3"/>
          </p:nvPr>
        </p:nvSpPr>
        <p:spPr>
          <a:xfrm>
            <a:off x="228666" y="4787900"/>
            <a:ext cx="4114734" cy="166687"/>
          </a:xfrm>
          <a:prstGeom prst="rect">
            <a:avLst/>
          </a:prstGeom>
        </p:spPr>
        <p:txBody>
          <a:bodyPr vert="horz" lIns="0" tIns="0" rIns="0" bIns="0" rtlCol="0" anchor="ctr"/>
          <a:lstStyle>
            <a:lvl1pPr marL="0" marR="0" indent="0" algn="l" defTabSz="685983" rtl="0" eaLnBrk="1" fontAlgn="auto" latinLnBrk="0" hangingPunct="1">
              <a:lnSpc>
                <a:spcPct val="100000"/>
              </a:lnSpc>
              <a:spcBef>
                <a:spcPts val="0"/>
              </a:spcBef>
              <a:spcAft>
                <a:spcPts val="0"/>
              </a:spcAft>
              <a:buClrTx/>
              <a:buSzTx/>
              <a:buFontTx/>
              <a:buNone/>
              <a:tabLst/>
              <a:defRPr sz="600">
                <a:solidFill>
                  <a:schemeClr val="bg1"/>
                </a:solidFill>
              </a:defRPr>
            </a:lvl1pPr>
          </a:lstStyle>
          <a:p>
            <a:r>
              <a:rPr lang="en-US"/>
              <a:t>Group Name / DOC ID / Month XX, 2018 / © 2018 IBM Corporation</a:t>
            </a:r>
            <a:endParaRPr lang="en-US" dirty="0"/>
          </a:p>
        </p:txBody>
      </p:sp>
      <p:sp>
        <p:nvSpPr>
          <p:cNvPr id="8" name="Slide Number Placeholder 7"/>
          <p:cNvSpPr>
            <a:spLocks noGrp="1"/>
          </p:cNvSpPr>
          <p:nvPr>
            <p:ph type="sldNum" sz="quarter" idx="4"/>
          </p:nvPr>
        </p:nvSpPr>
        <p:spPr>
          <a:xfrm>
            <a:off x="7086600" y="4787900"/>
            <a:ext cx="1828732" cy="166687"/>
          </a:xfrm>
          <a:prstGeom prst="rect">
            <a:avLst/>
          </a:prstGeom>
        </p:spPr>
        <p:txBody>
          <a:bodyPr vert="horz" lIns="0" tIns="0" rIns="0" bIns="0" rtlCol="0" anchor="ctr"/>
          <a:lstStyle>
            <a:lvl1pPr algn="r">
              <a:defRPr sz="600">
                <a:solidFill>
                  <a:schemeClr val="bg1"/>
                </a:solidFill>
              </a:defRPr>
            </a:lvl1pPr>
          </a:lstStyle>
          <a:p>
            <a:fld id="{59395FB3-9C97-154F-86B2-7E381B951268}" type="slidenum">
              <a:rPr lang="en-US" smtClean="0"/>
              <a:pPr/>
              <a:t>‹#›</a:t>
            </a:fld>
            <a:endParaRPr lang="en-US" dirty="0"/>
          </a:p>
        </p:txBody>
      </p:sp>
      <p:grpSp>
        <p:nvGrpSpPr>
          <p:cNvPr id="59" name="Group 58"/>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939719678"/>
      </p:ext>
    </p:extLst>
  </p:cSld>
  <p:clrMap bg1="dk1" tx1="lt1" bg2="dk2" tx2="lt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 id="2147484039" r:id="rId15"/>
    <p:sldLayoutId id="2147484040" r:id="rId16"/>
    <p:sldLayoutId id="2147484041" r:id="rId17"/>
    <p:sldLayoutId id="2147484042" r:id="rId18"/>
    <p:sldLayoutId id="2147484043" r:id="rId19"/>
    <p:sldLayoutId id="2147484044" r:id="rId20"/>
    <p:sldLayoutId id="2147484045" r:id="rId21"/>
    <p:sldLayoutId id="2147484046" r:id="rId22"/>
    <p:sldLayoutId id="2147484047" r:id="rId23"/>
    <p:sldLayoutId id="2147484048" r:id="rId24"/>
    <p:sldLayoutId id="2147484049" r:id="rId25"/>
    <p:sldLayoutId id="2147484050" r:id="rId26"/>
    <p:sldLayoutId id="2147484051" r:id="rId27"/>
    <p:sldLayoutId id="2147484052" r:id="rId28"/>
    <p:sldLayoutId id="2147484053" r:id="rId29"/>
    <p:sldLayoutId id="2147484054" r:id="rId30"/>
    <p:sldLayoutId id="2147484055" r:id="rId31"/>
    <p:sldLayoutId id="2147484056" r:id="rId32"/>
  </p:sldLayoutIdLst>
  <p:hf hdr="0" dt="0"/>
  <p:txStyles>
    <p:titleStyle>
      <a:lvl1pPr algn="l" rtl="0" eaLnBrk="1" fontAlgn="base" hangingPunct="1">
        <a:lnSpc>
          <a:spcPts val="2800"/>
        </a:lnSpc>
        <a:spcBef>
          <a:spcPct val="0"/>
        </a:spcBef>
        <a:spcAft>
          <a:spcPts val="1800"/>
        </a:spcAft>
        <a:defRPr sz="2400" b="0" i="0">
          <a:solidFill>
            <a:schemeClr val="bg1"/>
          </a:solidFill>
          <a:latin typeface="IBM Plex Mono Light" panose="020B0409050000000000" pitchFamily="49" charset="77"/>
          <a:ea typeface="IBM Plex Mono Light" panose="020B0409050000000000" pitchFamily="49" charset="77"/>
          <a:cs typeface="IBM Plex Mono Light" panose="020B0409050000000000" pitchFamily="49" charset="77"/>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ts val="1600"/>
        </a:lnSpc>
        <a:spcBef>
          <a:spcPts val="0"/>
        </a:spcBef>
        <a:spcAft>
          <a:spcPts val="600"/>
        </a:spcAft>
        <a:buClr>
          <a:schemeClr val="tx1"/>
        </a:buClr>
        <a:buSzPct val="90000"/>
        <a:buFont typeface="Wingdings" pitchFamily="2" charset="2"/>
        <a:buNone/>
        <a:defRPr sz="1200">
          <a:solidFill>
            <a:schemeClr val="bg1"/>
          </a:solidFill>
          <a:latin typeface="IBM Plex Sans" charset="0"/>
          <a:ea typeface="IBM Plex Sans" charset="0"/>
          <a:cs typeface="IBM Plex Sans" charset="0"/>
        </a:defRPr>
      </a:lvl1pPr>
      <a:lvl2pPr marL="171450" indent="-171450" algn="l" rtl="0" eaLnBrk="1" fontAlgn="base" hangingPunct="1">
        <a:lnSpc>
          <a:spcPts val="1600"/>
        </a:lnSpc>
        <a:spcBef>
          <a:spcPts val="0"/>
        </a:spcBef>
        <a:spcAft>
          <a:spcPts val="600"/>
        </a:spcAft>
        <a:buClr>
          <a:schemeClr val="bg1"/>
        </a:buClr>
        <a:buSzPct val="100000"/>
        <a:buFont typeface=".AppleSystemUIFont" charset="-120"/>
        <a:buChar char="–"/>
        <a:tabLst/>
        <a:defRPr sz="1200">
          <a:solidFill>
            <a:schemeClr val="bg1"/>
          </a:solidFill>
          <a:latin typeface="IBM Plex Sans" charset="0"/>
          <a:ea typeface="IBM Plex Sans" charset="0"/>
          <a:cs typeface="IBM Plex Sans" charset="0"/>
        </a:defRPr>
      </a:lvl2pPr>
      <a:lvl3pPr marL="342900" indent="-141288" algn="l" rtl="0" eaLnBrk="1" fontAlgn="base" hangingPunct="1">
        <a:lnSpc>
          <a:spcPts val="1600"/>
        </a:lnSpc>
        <a:spcBef>
          <a:spcPts val="0"/>
        </a:spcBef>
        <a:spcAft>
          <a:spcPts val="600"/>
        </a:spcAft>
        <a:buClr>
          <a:schemeClr val="bg1"/>
        </a:buClr>
        <a:buSzPct val="100000"/>
        <a:buFont typeface="Arial" panose="020B0604020202020204" pitchFamily="34" charset="0"/>
        <a:buChar char="•"/>
        <a:tabLst/>
        <a:defRPr sz="1200">
          <a:solidFill>
            <a:schemeClr val="bg1"/>
          </a:solidFill>
          <a:latin typeface="IBM Plex Sans" charset="0"/>
          <a:ea typeface="IBM Plex Sans" charset="0"/>
          <a:cs typeface="IBM Plex Sans" charset="0"/>
        </a:defRPr>
      </a:lvl3pPr>
      <a:lvl4pPr marL="628650" indent="-193675" algn="l" rtl="0" eaLnBrk="1" fontAlgn="base" hangingPunct="1">
        <a:lnSpc>
          <a:spcPts val="1600"/>
        </a:lnSpc>
        <a:spcBef>
          <a:spcPts val="0"/>
        </a:spcBef>
        <a:spcAft>
          <a:spcPts val="600"/>
        </a:spcAft>
        <a:buClr>
          <a:schemeClr val="bg1"/>
        </a:buClr>
        <a:buSzPct val="100000"/>
        <a:buFont typeface=".AppleSystemUIFont" charset="-120"/>
        <a:buChar char="–"/>
        <a:tabLst/>
        <a:defRPr sz="1200" baseline="0">
          <a:solidFill>
            <a:schemeClr val="bg1"/>
          </a:solidFill>
          <a:latin typeface="IBM Plex Sans" charset="0"/>
          <a:ea typeface="IBM Plex Sans" charset="0"/>
          <a:cs typeface="IBM Plex Sans" charset="0"/>
        </a:defRPr>
      </a:lvl4pPr>
      <a:lvl5pPr marL="803275" indent="-171450" algn="l" rtl="0" eaLnBrk="1" fontAlgn="base" hangingPunct="1">
        <a:lnSpc>
          <a:spcPts val="1600"/>
        </a:lnSpc>
        <a:spcBef>
          <a:spcPts val="0"/>
        </a:spcBef>
        <a:spcAft>
          <a:spcPts val="600"/>
        </a:spcAft>
        <a:buClr>
          <a:schemeClr val="bg1"/>
        </a:buClr>
        <a:buFont typeface=".AppleSystemUIFont" charset="-120"/>
        <a:buChar char="»"/>
        <a:tabLst/>
        <a:defRPr sz="12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30" rtl="0" eaLnBrk="1" latinLnBrk="0" hangingPunct="1">
        <a:defRPr sz="1428" kern="1200">
          <a:solidFill>
            <a:schemeClr val="tx1"/>
          </a:solidFill>
          <a:latin typeface="+mn-lt"/>
          <a:ea typeface="+mn-ea"/>
          <a:cs typeface="+mn-cs"/>
        </a:defRPr>
      </a:lvl1pPr>
      <a:lvl2pPr marL="362564" algn="l" defTabSz="725130" rtl="0" eaLnBrk="1" latinLnBrk="0" hangingPunct="1">
        <a:defRPr sz="1428" kern="1200">
          <a:solidFill>
            <a:schemeClr val="tx1"/>
          </a:solidFill>
          <a:latin typeface="+mn-lt"/>
          <a:ea typeface="+mn-ea"/>
          <a:cs typeface="+mn-cs"/>
        </a:defRPr>
      </a:lvl2pPr>
      <a:lvl3pPr marL="725130" algn="l" defTabSz="725130" rtl="0" eaLnBrk="1" latinLnBrk="0" hangingPunct="1">
        <a:defRPr sz="1428" kern="1200">
          <a:solidFill>
            <a:schemeClr val="tx1"/>
          </a:solidFill>
          <a:latin typeface="+mn-lt"/>
          <a:ea typeface="+mn-ea"/>
          <a:cs typeface="+mn-cs"/>
        </a:defRPr>
      </a:lvl3pPr>
      <a:lvl4pPr marL="1087693" algn="l" defTabSz="725130" rtl="0" eaLnBrk="1" latinLnBrk="0" hangingPunct="1">
        <a:defRPr sz="1428" kern="1200">
          <a:solidFill>
            <a:schemeClr val="tx1"/>
          </a:solidFill>
          <a:latin typeface="+mn-lt"/>
          <a:ea typeface="+mn-ea"/>
          <a:cs typeface="+mn-cs"/>
        </a:defRPr>
      </a:lvl4pPr>
      <a:lvl5pPr marL="1450258" algn="l" defTabSz="725130" rtl="0" eaLnBrk="1" latinLnBrk="0" hangingPunct="1">
        <a:defRPr sz="1428" kern="1200">
          <a:solidFill>
            <a:schemeClr val="tx1"/>
          </a:solidFill>
          <a:latin typeface="+mn-lt"/>
          <a:ea typeface="+mn-ea"/>
          <a:cs typeface="+mn-cs"/>
        </a:defRPr>
      </a:lvl5pPr>
      <a:lvl6pPr marL="1812823" algn="l" defTabSz="725130" rtl="0" eaLnBrk="1" latinLnBrk="0" hangingPunct="1">
        <a:defRPr sz="1428" kern="1200">
          <a:solidFill>
            <a:schemeClr val="tx1"/>
          </a:solidFill>
          <a:latin typeface="+mn-lt"/>
          <a:ea typeface="+mn-ea"/>
          <a:cs typeface="+mn-cs"/>
        </a:defRPr>
      </a:lvl6pPr>
      <a:lvl7pPr marL="2175387" algn="l" defTabSz="725130" rtl="0" eaLnBrk="1" latinLnBrk="0" hangingPunct="1">
        <a:defRPr sz="1428" kern="1200">
          <a:solidFill>
            <a:schemeClr val="tx1"/>
          </a:solidFill>
          <a:latin typeface="+mn-lt"/>
          <a:ea typeface="+mn-ea"/>
          <a:cs typeface="+mn-cs"/>
        </a:defRPr>
      </a:lvl7pPr>
      <a:lvl8pPr marL="2537951" algn="l" defTabSz="725130" rtl="0" eaLnBrk="1" latinLnBrk="0" hangingPunct="1">
        <a:defRPr sz="1428" kern="1200">
          <a:solidFill>
            <a:schemeClr val="tx1"/>
          </a:solidFill>
          <a:latin typeface="+mn-lt"/>
          <a:ea typeface="+mn-ea"/>
          <a:cs typeface="+mn-cs"/>
        </a:defRPr>
      </a:lvl8pPr>
      <a:lvl9pPr marL="2900516" algn="l" defTabSz="725130"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210312" y="175530"/>
            <a:ext cx="4142232" cy="4294632"/>
          </a:xfrm>
          <a:prstGeom prst="rect">
            <a:avLst/>
          </a:prstGeom>
        </p:spPr>
        <p:txBody>
          <a:bodyPr vert="horz" lIns="0" tIns="0" rIns="0" bIns="0" rtlCol="0" anchor="t">
            <a:noAutofit/>
          </a:bodyPr>
          <a:lstStyle/>
          <a:p>
            <a:r>
              <a:rPr lang="en-US" dirty="0"/>
              <a:t>Click to edit Master title style</a:t>
            </a:r>
          </a:p>
        </p:txBody>
      </p:sp>
      <p:sp>
        <p:nvSpPr>
          <p:cNvPr id="5" name="Text Placeholder 4"/>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3"/>
          </p:nvPr>
        </p:nvSpPr>
        <p:spPr>
          <a:xfrm>
            <a:off x="228666" y="4787900"/>
            <a:ext cx="4114734" cy="166687"/>
          </a:xfrm>
          <a:prstGeom prst="rect">
            <a:avLst/>
          </a:prstGeom>
        </p:spPr>
        <p:txBody>
          <a:bodyPr vert="horz" lIns="0" tIns="0" rIns="0" bIns="0" rtlCol="0" anchor="ctr"/>
          <a:lstStyle>
            <a:lvl1pPr marL="0" marR="0" indent="0" algn="l" defTabSz="685983" rtl="0" eaLnBrk="1" fontAlgn="auto" latinLnBrk="0" hangingPunct="1">
              <a:lnSpc>
                <a:spcPct val="100000"/>
              </a:lnSpc>
              <a:spcBef>
                <a:spcPts val="0"/>
              </a:spcBef>
              <a:spcAft>
                <a:spcPts val="0"/>
              </a:spcAft>
              <a:buClrTx/>
              <a:buSzTx/>
              <a:buFontTx/>
              <a:buNone/>
              <a:tabLst/>
              <a:defRPr sz="600" b="0" i="0">
                <a:solidFill>
                  <a:schemeClr val="tx1"/>
                </a:solidFill>
                <a:latin typeface="IBM Plex Sans Light" panose="020B0403050000000000" pitchFamily="34" charset="77"/>
              </a:defRPr>
            </a:lvl1pPr>
          </a:lstStyle>
          <a:p>
            <a:r>
              <a:rPr lang="en-US"/>
              <a:t>Group Name / DOC ID / Month XX, 2018 / © 2018 IBM Corporation</a:t>
            </a:r>
            <a:endParaRPr lang="en-US" dirty="0"/>
          </a:p>
        </p:txBody>
      </p:sp>
      <p:sp>
        <p:nvSpPr>
          <p:cNvPr id="8" name="Slide Number Placeholder 7"/>
          <p:cNvSpPr>
            <a:spLocks noGrp="1"/>
          </p:cNvSpPr>
          <p:nvPr>
            <p:ph type="sldNum" sz="quarter" idx="4"/>
          </p:nvPr>
        </p:nvSpPr>
        <p:spPr>
          <a:xfrm>
            <a:off x="7086600" y="4787900"/>
            <a:ext cx="1828732" cy="166687"/>
          </a:xfrm>
          <a:prstGeom prst="rect">
            <a:avLst/>
          </a:prstGeom>
        </p:spPr>
        <p:txBody>
          <a:bodyPr vert="horz" lIns="0" tIns="0" rIns="0" bIns="0" rtlCol="0" anchor="ctr"/>
          <a:lstStyle>
            <a:lvl1pPr algn="r">
              <a:defRPr sz="600" b="0" i="0">
                <a:solidFill>
                  <a:schemeClr val="tx1"/>
                </a:solidFill>
                <a:latin typeface="IBM Plex Sans Light" panose="020B0403050000000000" pitchFamily="34" charset="77"/>
              </a:defRPr>
            </a:lvl1pPr>
          </a:lstStyle>
          <a:p>
            <a:fld id="{59395FB3-9C97-154F-86B2-7E381B951268}" type="slidenum">
              <a:rPr lang="en-US" smtClean="0"/>
              <a:pPr/>
              <a:t>‹#›</a:t>
            </a:fld>
            <a:endParaRPr lang="en-US" dirty="0"/>
          </a:p>
        </p:txBody>
      </p:sp>
      <p:grpSp>
        <p:nvGrpSpPr>
          <p:cNvPr id="59" name="Group 58"/>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144968236"/>
      </p:ext>
    </p:extLst>
  </p:cSld>
  <p:clrMap bg1="dk1" tx1="lt1" bg2="dk2" tx2="lt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 id="2147484074" r:id="rId17"/>
    <p:sldLayoutId id="2147484075" r:id="rId18"/>
    <p:sldLayoutId id="2147484076" r:id="rId19"/>
    <p:sldLayoutId id="2147484077" r:id="rId20"/>
    <p:sldLayoutId id="2147484078" r:id="rId21"/>
    <p:sldLayoutId id="2147484079" r:id="rId22"/>
    <p:sldLayoutId id="2147484080" r:id="rId23"/>
    <p:sldLayoutId id="2147484081" r:id="rId24"/>
    <p:sldLayoutId id="2147484082" r:id="rId25"/>
    <p:sldLayoutId id="2147484083" r:id="rId26"/>
    <p:sldLayoutId id="2147484084" r:id="rId27"/>
    <p:sldLayoutId id="2147484085" r:id="rId28"/>
    <p:sldLayoutId id="2147484086" r:id="rId29"/>
    <p:sldLayoutId id="2147484087" r:id="rId30"/>
    <p:sldLayoutId id="2147484088" r:id="rId31"/>
    <p:sldLayoutId id="2147484089" r:id="rId32"/>
  </p:sldLayoutIdLst>
  <p:hf hdr="0" dt="0"/>
  <p:txStyles>
    <p:titleStyle>
      <a:lvl1pPr algn="l" rtl="0" eaLnBrk="1" fontAlgn="base" hangingPunct="1">
        <a:lnSpc>
          <a:spcPts val="2800"/>
        </a:lnSpc>
        <a:spcBef>
          <a:spcPct val="0"/>
        </a:spcBef>
        <a:spcAft>
          <a:spcPts val="1800"/>
        </a:spcAft>
        <a:defRPr sz="2400" b="0" i="0">
          <a:solidFill>
            <a:schemeClr val="tx1"/>
          </a:solidFill>
          <a:latin typeface="IBM Plex Mono Light" panose="020B0409050000000000" pitchFamily="49" charset="77"/>
          <a:ea typeface="IBM Plex Mono Light" panose="020B0409050000000000" pitchFamily="49" charset="77"/>
          <a:cs typeface="IBM Plex Mono Light" panose="020B0409050000000000" pitchFamily="49" charset="77"/>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ts val="1600"/>
        </a:lnSpc>
        <a:spcBef>
          <a:spcPts val="0"/>
        </a:spcBef>
        <a:spcAft>
          <a:spcPts val="600"/>
        </a:spcAft>
        <a:buClr>
          <a:schemeClr val="tx1"/>
        </a:buClr>
        <a:buSzPct val="90000"/>
        <a:buFont typeface="Wingdings" pitchFamily="2" charset="2"/>
        <a:buNone/>
        <a:defRPr sz="1200">
          <a:solidFill>
            <a:schemeClr val="tx1"/>
          </a:solidFill>
          <a:latin typeface="IBM Plex Sans" charset="0"/>
          <a:ea typeface="IBM Plex Sans" charset="0"/>
          <a:cs typeface="IBM Plex Sans" charset="0"/>
        </a:defRPr>
      </a:lvl1pPr>
      <a:lvl2pPr marL="171450" indent="-171450" algn="l" rtl="0" eaLnBrk="1" fontAlgn="base" hangingPunct="1">
        <a:lnSpc>
          <a:spcPts val="1600"/>
        </a:lnSpc>
        <a:spcBef>
          <a:spcPts val="0"/>
        </a:spcBef>
        <a:spcAft>
          <a:spcPts val="600"/>
        </a:spcAft>
        <a:buClr>
          <a:schemeClr val="tx1"/>
        </a:buClr>
        <a:buSzPct val="100000"/>
        <a:buFont typeface=".AppleSystemUIFont" charset="-120"/>
        <a:buChar char="–"/>
        <a:tabLst/>
        <a:defRPr sz="1200">
          <a:solidFill>
            <a:schemeClr val="tx1"/>
          </a:solidFill>
          <a:latin typeface="IBM Plex Sans" charset="0"/>
          <a:ea typeface="IBM Plex Sans" charset="0"/>
          <a:cs typeface="IBM Plex Sans" charset="0"/>
        </a:defRPr>
      </a:lvl2pPr>
      <a:lvl3pPr marL="342900" indent="-141288" algn="l" rtl="0" eaLnBrk="1" fontAlgn="base" hangingPunct="1">
        <a:lnSpc>
          <a:spcPts val="1600"/>
        </a:lnSpc>
        <a:spcBef>
          <a:spcPts val="0"/>
        </a:spcBef>
        <a:spcAft>
          <a:spcPts val="600"/>
        </a:spcAft>
        <a:buClr>
          <a:schemeClr val="tx1"/>
        </a:buClr>
        <a:buSzPct val="100000"/>
        <a:buFont typeface="Arial" panose="020B0604020202020204" pitchFamily="34" charset="0"/>
        <a:buChar char="•"/>
        <a:tabLst/>
        <a:defRPr sz="1200">
          <a:solidFill>
            <a:schemeClr val="tx1"/>
          </a:solidFill>
          <a:latin typeface="IBM Plex Sans" charset="0"/>
          <a:ea typeface="IBM Plex Sans" charset="0"/>
          <a:cs typeface="IBM Plex Sans" charset="0"/>
        </a:defRPr>
      </a:lvl3pPr>
      <a:lvl4pPr marL="628650" indent="-193675" algn="l" rtl="0" eaLnBrk="1" fontAlgn="base" hangingPunct="1">
        <a:lnSpc>
          <a:spcPts val="1600"/>
        </a:lnSpc>
        <a:spcBef>
          <a:spcPts val="0"/>
        </a:spcBef>
        <a:spcAft>
          <a:spcPts val="600"/>
        </a:spcAft>
        <a:buClr>
          <a:schemeClr val="tx1"/>
        </a:buClr>
        <a:buSzPct val="100000"/>
        <a:buFont typeface=".AppleSystemUIFont" charset="-120"/>
        <a:buChar char="–"/>
        <a:tabLst/>
        <a:defRPr sz="1200" baseline="0">
          <a:solidFill>
            <a:schemeClr val="tx1"/>
          </a:solidFill>
          <a:latin typeface="IBM Plex Sans" charset="0"/>
          <a:ea typeface="IBM Plex Sans" charset="0"/>
          <a:cs typeface="IBM Plex Sans" charset="0"/>
        </a:defRPr>
      </a:lvl4pPr>
      <a:lvl5pPr marL="803275" indent="-171450" algn="l" rtl="0" eaLnBrk="1" fontAlgn="base" hangingPunct="1">
        <a:lnSpc>
          <a:spcPts val="1600"/>
        </a:lnSpc>
        <a:spcBef>
          <a:spcPts val="0"/>
        </a:spcBef>
        <a:spcAft>
          <a:spcPts val="600"/>
        </a:spcAft>
        <a:buClr>
          <a:schemeClr val="tx1"/>
        </a:buClr>
        <a:buFont typeface=".AppleSystemUIFont" charset="-120"/>
        <a:buChar char="»"/>
        <a:tabLst/>
        <a:defRPr sz="1200">
          <a:solidFill>
            <a:schemeClr val="tx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30" rtl="0" eaLnBrk="1" latinLnBrk="0" hangingPunct="1">
        <a:defRPr sz="1428" kern="1200">
          <a:solidFill>
            <a:schemeClr val="tx1"/>
          </a:solidFill>
          <a:latin typeface="+mn-lt"/>
          <a:ea typeface="+mn-ea"/>
          <a:cs typeface="+mn-cs"/>
        </a:defRPr>
      </a:lvl1pPr>
      <a:lvl2pPr marL="362564" algn="l" defTabSz="725130" rtl="0" eaLnBrk="1" latinLnBrk="0" hangingPunct="1">
        <a:defRPr sz="1428" kern="1200">
          <a:solidFill>
            <a:schemeClr val="tx1"/>
          </a:solidFill>
          <a:latin typeface="+mn-lt"/>
          <a:ea typeface="+mn-ea"/>
          <a:cs typeface="+mn-cs"/>
        </a:defRPr>
      </a:lvl2pPr>
      <a:lvl3pPr marL="725130" algn="l" defTabSz="725130" rtl="0" eaLnBrk="1" latinLnBrk="0" hangingPunct="1">
        <a:defRPr sz="1428" kern="1200">
          <a:solidFill>
            <a:schemeClr val="tx1"/>
          </a:solidFill>
          <a:latin typeface="+mn-lt"/>
          <a:ea typeface="+mn-ea"/>
          <a:cs typeface="+mn-cs"/>
        </a:defRPr>
      </a:lvl3pPr>
      <a:lvl4pPr marL="1087693" algn="l" defTabSz="725130" rtl="0" eaLnBrk="1" latinLnBrk="0" hangingPunct="1">
        <a:defRPr sz="1428" kern="1200">
          <a:solidFill>
            <a:schemeClr val="tx1"/>
          </a:solidFill>
          <a:latin typeface="+mn-lt"/>
          <a:ea typeface="+mn-ea"/>
          <a:cs typeface="+mn-cs"/>
        </a:defRPr>
      </a:lvl4pPr>
      <a:lvl5pPr marL="1450258" algn="l" defTabSz="725130" rtl="0" eaLnBrk="1" latinLnBrk="0" hangingPunct="1">
        <a:defRPr sz="1428" kern="1200">
          <a:solidFill>
            <a:schemeClr val="tx1"/>
          </a:solidFill>
          <a:latin typeface="+mn-lt"/>
          <a:ea typeface="+mn-ea"/>
          <a:cs typeface="+mn-cs"/>
        </a:defRPr>
      </a:lvl5pPr>
      <a:lvl6pPr marL="1812823" algn="l" defTabSz="725130" rtl="0" eaLnBrk="1" latinLnBrk="0" hangingPunct="1">
        <a:defRPr sz="1428" kern="1200">
          <a:solidFill>
            <a:schemeClr val="tx1"/>
          </a:solidFill>
          <a:latin typeface="+mn-lt"/>
          <a:ea typeface="+mn-ea"/>
          <a:cs typeface="+mn-cs"/>
        </a:defRPr>
      </a:lvl6pPr>
      <a:lvl7pPr marL="2175387" algn="l" defTabSz="725130" rtl="0" eaLnBrk="1" latinLnBrk="0" hangingPunct="1">
        <a:defRPr sz="1428" kern="1200">
          <a:solidFill>
            <a:schemeClr val="tx1"/>
          </a:solidFill>
          <a:latin typeface="+mn-lt"/>
          <a:ea typeface="+mn-ea"/>
          <a:cs typeface="+mn-cs"/>
        </a:defRPr>
      </a:lvl7pPr>
      <a:lvl8pPr marL="2537951" algn="l" defTabSz="725130" rtl="0" eaLnBrk="1" latinLnBrk="0" hangingPunct="1">
        <a:defRPr sz="1428" kern="1200">
          <a:solidFill>
            <a:schemeClr val="tx1"/>
          </a:solidFill>
          <a:latin typeface="+mn-lt"/>
          <a:ea typeface="+mn-ea"/>
          <a:cs typeface="+mn-cs"/>
        </a:defRPr>
      </a:lvl8pPr>
      <a:lvl9pPr marL="2900516" algn="l" defTabSz="725130"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artin.martinkovic@sk.ibm.com" TargetMode="External"/><Relationship Id="rId2" Type="http://schemas.openxmlformats.org/officeDocument/2006/relationships/notesSlide" Target="../notesSlides/notesSlide1.xml"/><Relationship Id="rId1" Type="http://schemas.openxmlformats.org/officeDocument/2006/relationships/slideLayout" Target="../slideLayouts/slideLayout14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ibm.com/academic" TargetMode="Externa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username@university.ac.ke" TargetMode="Externa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D590-D5B1-A542-87C7-4184A0FC513B}"/>
              </a:ext>
            </a:extLst>
          </p:cNvPr>
          <p:cNvSpPr>
            <a:spLocks noGrp="1"/>
          </p:cNvSpPr>
          <p:nvPr>
            <p:ph type="title"/>
          </p:nvPr>
        </p:nvSpPr>
        <p:spPr>
          <a:xfrm>
            <a:off x="210343" y="3626255"/>
            <a:ext cx="5662786" cy="1926338"/>
          </a:xfrm>
        </p:spPr>
        <p:txBody>
          <a:bodyPr anchor="t">
            <a:noAutofit/>
          </a:bodyPr>
          <a:lstStyle/>
          <a:p>
            <a:br>
              <a:rPr lang="en-GB" sz="3200" b="1" i="1" dirty="0">
                <a:latin typeface="IBM Plex Sans" panose="020B0503050203000203" pitchFamily="34" charset="0"/>
              </a:rPr>
            </a:br>
            <a:r>
              <a:rPr lang="en-US" sz="2000" dirty="0">
                <a:latin typeface="IBM Plex Sans" panose="020B0503050203000203" pitchFamily="34" charset="0"/>
              </a:rPr>
              <a:t>Martin </a:t>
            </a:r>
            <a:r>
              <a:rPr lang="en-US" sz="2000" dirty="0" err="1">
                <a:latin typeface="IBM Plex Sans" panose="020B0503050203000203" pitchFamily="34" charset="0"/>
              </a:rPr>
              <a:t>Martinkovic</a:t>
            </a:r>
            <a:br>
              <a:rPr lang="en-US" sz="2000" dirty="0">
                <a:latin typeface="IBM Plex Sans" panose="020B0503050203000203" pitchFamily="34" charset="0"/>
              </a:rPr>
            </a:br>
            <a:r>
              <a:rPr lang="en-US" sz="2000" dirty="0">
                <a:latin typeface="IBM Plex Sans" panose="020B0503050203000203" pitchFamily="34" charset="0"/>
                <a:hlinkClick r:id="rId3"/>
              </a:rPr>
              <a:t>martin.martinkovic@sk.ibm.com</a:t>
            </a:r>
            <a:br>
              <a:rPr lang="en-US" sz="2000" dirty="0">
                <a:latin typeface="IBM Plex Sans" panose="020B0503050203000203" pitchFamily="34" charset="0"/>
              </a:rPr>
            </a:br>
            <a:r>
              <a:rPr lang="en-US" sz="2000" dirty="0">
                <a:latin typeface="IBM Plex Sans" panose="020B0503050203000203" pitchFamily="34" charset="0"/>
              </a:rPr>
              <a:t>IBM Academic Relations</a:t>
            </a:r>
            <a:br>
              <a:rPr lang="en-US" sz="2000" dirty="0">
                <a:latin typeface="IBM Plex Sans" panose="020B0503050203000203" pitchFamily="34" charset="0"/>
              </a:rPr>
            </a:br>
            <a:br>
              <a:rPr lang="en-GB" sz="2000" i="1" dirty="0">
                <a:latin typeface="IBM Plex Sans" panose="020B0503050203000203" pitchFamily="34" charset="0"/>
              </a:rPr>
            </a:br>
            <a:endParaRPr lang="en-US" sz="2000" i="1" dirty="0">
              <a:latin typeface="IBM Plex Sans" panose="020B0503050203000203" pitchFamily="34" charset="0"/>
            </a:endParaRPr>
          </a:p>
        </p:txBody>
      </p:sp>
      <p:sp>
        <p:nvSpPr>
          <p:cNvPr id="4" name="Slide Number Placeholder 3">
            <a:extLst>
              <a:ext uri="{FF2B5EF4-FFF2-40B4-BE49-F238E27FC236}">
                <a16:creationId xmlns:a16="http://schemas.microsoft.com/office/drawing/2014/main" id="{BC68F8A6-38AA-9741-886F-7BDA258832E3}"/>
              </a:ext>
            </a:extLst>
          </p:cNvPr>
          <p:cNvSpPr>
            <a:spLocks noGrp="1"/>
          </p:cNvSpPr>
          <p:nvPr>
            <p:ph type="sldNum" sz="quarter" idx="11"/>
          </p:nvPr>
        </p:nvSpPr>
        <p:spPr>
          <a:xfrm>
            <a:off x="7086600" y="4787900"/>
            <a:ext cx="1828732" cy="166687"/>
          </a:xfrm>
        </p:spPr>
        <p:txBody>
          <a:bodyPr anchor="ctr">
            <a:normAutofit/>
          </a:bodyPr>
          <a:lstStyle/>
          <a:p>
            <a:pPr marL="0" marR="0" lvl="0" indent="0" defTabSz="685983" rtl="0" eaLnBrk="1" fontAlgn="auto" latinLnBrk="0" hangingPunct="1">
              <a:spcBef>
                <a:spcPts val="0"/>
              </a:spcBef>
              <a:spcAft>
                <a:spcPts val="600"/>
              </a:spcAft>
              <a:buClrTx/>
              <a:buSzTx/>
              <a:buFontTx/>
              <a:buNone/>
              <a:tabLst/>
              <a:defRPr/>
            </a:pPr>
            <a:fld id="{59395FB3-9C97-154F-86B2-7E381B951268}" type="slidenum">
              <a:rPr kumimoji="0" lang="en-US" b="0" i="0" u="none" strike="noStrike" kern="1200" cap="none" spc="0" normalizeH="0" baseline="0" noProof="0" smtClean="0">
                <a:ln>
                  <a:noFill/>
                </a:ln>
                <a:effectLst/>
                <a:uLnTx/>
                <a:uFillTx/>
              </a:rPr>
              <a:pPr marL="0" marR="0" lvl="0" indent="0" defTabSz="685983" rtl="0" eaLnBrk="1" fontAlgn="auto" latinLnBrk="0" hangingPunct="1">
                <a:spcBef>
                  <a:spcPts val="0"/>
                </a:spcBef>
                <a:spcAft>
                  <a:spcPts val="600"/>
                </a:spcAft>
                <a:buClrTx/>
                <a:buSzTx/>
                <a:buFontTx/>
                <a:buNone/>
                <a:tabLst/>
                <a:defRPr/>
              </a:pPr>
              <a:t>1</a:t>
            </a:fld>
            <a:endParaRPr kumimoji="0" lang="en-US" b="0" i="0" u="none" strike="noStrike" kern="1200" cap="none" spc="0" normalizeH="0" baseline="0" noProof="0">
              <a:ln>
                <a:noFill/>
              </a:ln>
              <a:effectLst/>
              <a:uLnTx/>
              <a:uFillTx/>
            </a:endParaRPr>
          </a:p>
        </p:txBody>
      </p:sp>
      <p:sp>
        <p:nvSpPr>
          <p:cNvPr id="15" name="Title 1">
            <a:extLst>
              <a:ext uri="{FF2B5EF4-FFF2-40B4-BE49-F238E27FC236}">
                <a16:creationId xmlns:a16="http://schemas.microsoft.com/office/drawing/2014/main" id="{0FF85563-F1F3-F841-AA28-B113D774AAD3}"/>
              </a:ext>
            </a:extLst>
          </p:cNvPr>
          <p:cNvSpPr txBox="1">
            <a:spLocks/>
          </p:cNvSpPr>
          <p:nvPr/>
        </p:nvSpPr>
        <p:spPr>
          <a:xfrm>
            <a:off x="210343" y="95197"/>
            <a:ext cx="5662786" cy="3167987"/>
          </a:xfrm>
          <a:prstGeom prst="rect">
            <a:avLst/>
          </a:prstGeom>
        </p:spPr>
        <p:txBody>
          <a:bodyPr vert="horz" lIns="0" tIns="0" rIns="0" bIns="0" rtlCol="0" anchor="t">
            <a:noAutofit/>
          </a:bodyPr>
          <a:lstStyle>
            <a:lvl1pPr algn="l" rtl="0" eaLnBrk="1" fontAlgn="base" hangingPunct="1">
              <a:lnSpc>
                <a:spcPts val="2800"/>
              </a:lnSpc>
              <a:spcBef>
                <a:spcPct val="0"/>
              </a:spcBef>
              <a:spcAft>
                <a:spcPts val="1800"/>
              </a:spcAft>
              <a:defRPr sz="2400" b="0" i="0">
                <a:solidFill>
                  <a:schemeClr val="tx1"/>
                </a:solidFill>
                <a:latin typeface="IBM Plex Mono Light" panose="020B0409050000000000" pitchFamily="49" charset="77"/>
                <a:ea typeface="IBM Plex Mono Light" panose="020B0409050000000000" pitchFamily="49" charset="77"/>
                <a:cs typeface="IBM Plex Mono Light" panose="020B0409050000000000" pitchFamily="49" charset="77"/>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a:lstStyle>
          <a:p>
            <a:pPr defTabSz="914400">
              <a:lnSpc>
                <a:spcPct val="100000"/>
              </a:lnSpc>
            </a:pPr>
            <a:r>
              <a:rPr lang="en-US" sz="3600" b="1" kern="0" dirty="0">
                <a:latin typeface="IBM Plex Sans" panose="020B0503050203000203" pitchFamily="34" charset="0"/>
              </a:rPr>
              <a:t>IBM Academic Initiative</a:t>
            </a:r>
            <a:endParaRPr lang="en-US" sz="2800" kern="0" dirty="0">
              <a:latin typeface="IBM Plex Sans" panose="020B0503050203000203" pitchFamily="34" charset="0"/>
            </a:endParaRPr>
          </a:p>
        </p:txBody>
      </p:sp>
      <p:pic>
        <p:nvPicPr>
          <p:cNvPr id="3" name="Obrázok 2">
            <a:extLst>
              <a:ext uri="{FF2B5EF4-FFF2-40B4-BE49-F238E27FC236}">
                <a16:creationId xmlns:a16="http://schemas.microsoft.com/office/drawing/2014/main" id="{CC9BBBAC-D56E-1947-821C-037F7D32890D}"/>
              </a:ext>
            </a:extLst>
          </p:cNvPr>
          <p:cNvPicPr>
            <a:picLocks noChangeAspect="1"/>
          </p:cNvPicPr>
          <p:nvPr/>
        </p:nvPicPr>
        <p:blipFill>
          <a:blip r:embed="rId4"/>
          <a:stretch>
            <a:fillRect/>
          </a:stretch>
        </p:blipFill>
        <p:spPr>
          <a:xfrm>
            <a:off x="0" y="1243000"/>
            <a:ext cx="9144000" cy="2657500"/>
          </a:xfrm>
          <a:prstGeom prst="rect">
            <a:avLst/>
          </a:prstGeom>
        </p:spPr>
      </p:pic>
    </p:spTree>
    <p:extLst>
      <p:ext uri="{BB962C8B-B14F-4D97-AF65-F5344CB8AC3E}">
        <p14:creationId xmlns:p14="http://schemas.microsoft.com/office/powerpoint/2010/main" val="865993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2C8161-BE4E-4946-B63C-F8FC15DFC071}"/>
              </a:ext>
            </a:extLst>
          </p:cNvPr>
          <p:cNvSpPr>
            <a:spLocks noGrp="1"/>
          </p:cNvSpPr>
          <p:nvPr>
            <p:ph sz="quarter" idx="17"/>
          </p:nvPr>
        </p:nvSpPr>
        <p:spPr>
          <a:xfrm>
            <a:off x="4572000" y="16474"/>
            <a:ext cx="4572000" cy="2571750"/>
          </a:xfrm>
        </p:spPr>
        <p:txBody>
          <a:bodyPr/>
          <a:lstStyle/>
          <a:p>
            <a:pPr marL="257175" indent="-257175" defTabSz="685800">
              <a:buFont typeface="Arial" panose="020B0604020202020204" pitchFamily="34" charset="0"/>
              <a:buChar char="•"/>
            </a:pPr>
            <a:r>
              <a:rPr lang="pt-BR" sz="1400" dirty="0"/>
              <a:t>Access </a:t>
            </a:r>
            <a:r>
              <a:rPr lang="pt-BR" sz="1400" dirty="0" err="1"/>
              <a:t>to</a:t>
            </a:r>
            <a:r>
              <a:rPr lang="pt-BR" sz="1400" dirty="0"/>
              <a:t> </a:t>
            </a:r>
            <a:r>
              <a:rPr lang="pt-BR" sz="1400" dirty="0" err="1"/>
              <a:t>the</a:t>
            </a:r>
            <a:r>
              <a:rPr lang="pt-BR" sz="1400" dirty="0"/>
              <a:t> </a:t>
            </a:r>
            <a:r>
              <a:rPr lang="pt-BR" sz="1400" b="1" dirty="0"/>
              <a:t>IBM </a:t>
            </a:r>
            <a:r>
              <a:rPr lang="pt-BR" sz="1400" b="1" dirty="0" err="1"/>
              <a:t>Cloud</a:t>
            </a:r>
            <a:r>
              <a:rPr lang="pt-BR" sz="1400" dirty="0"/>
              <a:t> </a:t>
            </a:r>
            <a:r>
              <a:rPr lang="pt-BR" sz="1400" dirty="0" err="1"/>
              <a:t>and</a:t>
            </a:r>
            <a:r>
              <a:rPr lang="pt-BR" sz="1400" dirty="0"/>
              <a:t> </a:t>
            </a:r>
            <a:r>
              <a:rPr lang="pt-BR" sz="1400" dirty="0" err="1"/>
              <a:t>select</a:t>
            </a:r>
            <a:r>
              <a:rPr lang="pt-BR" sz="1400" dirty="0"/>
              <a:t> </a:t>
            </a:r>
            <a:r>
              <a:rPr lang="pt-BR" sz="1400" b="1" dirty="0" err="1"/>
              <a:t>cloud-based</a:t>
            </a:r>
            <a:r>
              <a:rPr lang="pt-BR" sz="1400" b="1" dirty="0"/>
              <a:t> </a:t>
            </a:r>
            <a:r>
              <a:rPr lang="pt-BR" sz="1400" b="1" dirty="0" err="1"/>
              <a:t>resources</a:t>
            </a:r>
            <a:r>
              <a:rPr lang="pt-BR" sz="1400" dirty="0"/>
              <a:t> </a:t>
            </a:r>
            <a:r>
              <a:rPr lang="pt-BR" sz="1400" dirty="0" err="1"/>
              <a:t>and</a:t>
            </a:r>
            <a:r>
              <a:rPr lang="pt-BR" sz="1400" dirty="0"/>
              <a:t> </a:t>
            </a:r>
            <a:r>
              <a:rPr lang="pt-BR" sz="1400" b="1" dirty="0" err="1"/>
              <a:t>applications</a:t>
            </a:r>
            <a:endParaRPr lang="pt-BR" sz="1400" b="1" dirty="0"/>
          </a:p>
          <a:p>
            <a:pPr defTabSz="685800"/>
            <a:endParaRPr lang="pt-BR" sz="1400" b="1" dirty="0"/>
          </a:p>
          <a:p>
            <a:pPr marL="257175" indent="-257175" defTabSz="685800">
              <a:buFont typeface="Arial" panose="020B0604020202020204" pitchFamily="34" charset="0"/>
              <a:buChar char="•"/>
            </a:pPr>
            <a:r>
              <a:rPr lang="pt-BR" sz="1400" dirty="0"/>
              <a:t>Access </a:t>
            </a:r>
            <a:r>
              <a:rPr lang="pt-BR" sz="1400" dirty="0" err="1"/>
              <a:t>to</a:t>
            </a:r>
            <a:r>
              <a:rPr lang="pt-BR" sz="1400" dirty="0"/>
              <a:t> </a:t>
            </a:r>
            <a:r>
              <a:rPr lang="pt-BR" sz="1400" dirty="0" err="1"/>
              <a:t>the</a:t>
            </a:r>
            <a:r>
              <a:rPr lang="pt-BR" sz="1400" dirty="0"/>
              <a:t> </a:t>
            </a:r>
            <a:r>
              <a:rPr lang="pt-BR" sz="1400" dirty="0" err="1"/>
              <a:t>commercial</a:t>
            </a:r>
            <a:r>
              <a:rPr lang="pt-BR" sz="1400" dirty="0"/>
              <a:t> grade </a:t>
            </a:r>
            <a:r>
              <a:rPr lang="pt-BR" sz="1400" b="1" dirty="0"/>
              <a:t>software</a:t>
            </a:r>
            <a:r>
              <a:rPr lang="pt-BR" sz="1400" dirty="0"/>
              <a:t> </a:t>
            </a:r>
            <a:r>
              <a:rPr lang="pt-BR" sz="1400" dirty="0" err="1"/>
              <a:t>used</a:t>
            </a:r>
            <a:r>
              <a:rPr lang="pt-BR" sz="1400" dirty="0"/>
              <a:t> </a:t>
            </a:r>
            <a:r>
              <a:rPr lang="pt-BR" sz="1400" dirty="0" err="1"/>
              <a:t>by</a:t>
            </a:r>
            <a:r>
              <a:rPr lang="pt-BR" sz="1400" dirty="0"/>
              <a:t> </a:t>
            </a:r>
            <a:r>
              <a:rPr lang="pt-BR" sz="1400" dirty="0" err="1"/>
              <a:t>IBM’s</a:t>
            </a:r>
            <a:r>
              <a:rPr lang="pt-BR" sz="1400" dirty="0"/>
              <a:t> </a:t>
            </a:r>
            <a:r>
              <a:rPr lang="pt-BR" sz="1400" b="1" dirty="0" err="1"/>
              <a:t>commercial</a:t>
            </a:r>
            <a:r>
              <a:rPr lang="pt-BR" sz="1400" b="1" dirty="0"/>
              <a:t> </a:t>
            </a:r>
            <a:r>
              <a:rPr lang="pt-BR" sz="1400" b="1" dirty="0" err="1"/>
              <a:t>customers</a:t>
            </a:r>
            <a:endParaRPr lang="pt-BR" sz="1400" dirty="0"/>
          </a:p>
          <a:p>
            <a:pPr defTabSz="685800"/>
            <a:endParaRPr lang="pt-BR" dirty="0"/>
          </a:p>
        </p:txBody>
      </p:sp>
      <p:sp>
        <p:nvSpPr>
          <p:cNvPr id="3" name="Content Placeholder 2">
            <a:extLst>
              <a:ext uri="{FF2B5EF4-FFF2-40B4-BE49-F238E27FC236}">
                <a16:creationId xmlns:a16="http://schemas.microsoft.com/office/drawing/2014/main" id="{6D34B4E1-A22E-C04E-A115-7D25309DCBEC}"/>
              </a:ext>
            </a:extLst>
          </p:cNvPr>
          <p:cNvSpPr>
            <a:spLocks noGrp="1"/>
          </p:cNvSpPr>
          <p:nvPr>
            <p:ph sz="quarter" idx="19"/>
          </p:nvPr>
        </p:nvSpPr>
        <p:spPr/>
        <p:txBody>
          <a:bodyPr/>
          <a:lstStyle/>
          <a:p>
            <a:endParaRPr lang="en-US"/>
          </a:p>
        </p:txBody>
      </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210312" y="368714"/>
            <a:ext cx="4142232" cy="804672"/>
          </a:xfrm>
        </p:spPr>
        <p:txBody>
          <a:bodyPr/>
          <a:lstStyle/>
          <a:p>
            <a:r>
              <a:rPr lang="en-US" sz="3200" dirty="0">
                <a:latin typeface="Calibri Light" panose="020F0302020204030204" pitchFamily="34" charset="0"/>
                <a:cs typeface="Calibri Light" panose="020F0302020204030204" pitchFamily="34" charset="0"/>
              </a:rPr>
              <a:t>The </a:t>
            </a:r>
            <a:r>
              <a:rPr lang="en-US" sz="3200" b="1" dirty="0">
                <a:solidFill>
                  <a:schemeClr val="accent5"/>
                </a:solidFill>
                <a:latin typeface="Calibri Light" panose="020F0302020204030204" pitchFamily="34" charset="0"/>
                <a:cs typeface="Calibri Light" panose="020F0302020204030204" pitchFamily="34" charset="0"/>
              </a:rPr>
              <a:t>IBM Academic Initiative </a:t>
            </a:r>
            <a:r>
              <a:rPr lang="en-US" sz="3200" dirty="0">
                <a:latin typeface="Calibri Light" panose="020F0302020204030204" pitchFamily="34" charset="0"/>
                <a:cs typeface="Calibri Light" panose="020F0302020204030204" pitchFamily="34" charset="0"/>
              </a:rPr>
              <a:t>enables students and faculties to access select IBM resources through a </a:t>
            </a:r>
            <a:r>
              <a:rPr lang="en-US" sz="3200" b="1" dirty="0">
                <a:solidFill>
                  <a:schemeClr val="accent5"/>
                </a:solidFill>
                <a:latin typeface="Calibri Light" panose="020F0302020204030204" pitchFamily="34" charset="0"/>
                <a:cs typeface="Calibri Light" panose="020F0302020204030204" pitchFamily="34" charset="0"/>
              </a:rPr>
              <a:t>free self-service </a:t>
            </a:r>
            <a:r>
              <a:rPr lang="en-US" sz="3200" dirty="0">
                <a:latin typeface="Calibri Light" panose="020F0302020204030204" pitchFamily="34" charset="0"/>
                <a:cs typeface="Calibri Light" panose="020F0302020204030204" pitchFamily="34" charset="0"/>
              </a:rPr>
              <a:t>program that will provide them with the skills to </a:t>
            </a:r>
            <a:r>
              <a:rPr lang="en-US" sz="3200" b="1" dirty="0">
                <a:solidFill>
                  <a:schemeClr val="accent5"/>
                </a:solidFill>
                <a:latin typeface="Calibri Light" panose="020F0302020204030204" pitchFamily="34" charset="0"/>
                <a:cs typeface="Calibri Light" panose="020F0302020204030204" pitchFamily="34" charset="0"/>
              </a:rPr>
              <a:t>differentiate</a:t>
            </a:r>
            <a:r>
              <a:rPr lang="en-US" sz="3200" dirty="0">
                <a:latin typeface="Calibri Light" panose="020F0302020204030204" pitchFamily="34" charset="0"/>
                <a:cs typeface="Calibri Light" panose="020F0302020204030204" pitchFamily="34" charset="0"/>
              </a:rPr>
              <a:t> themselves in their career. </a:t>
            </a:r>
          </a:p>
        </p:txBody>
      </p:sp>
      <p:pic>
        <p:nvPicPr>
          <p:cNvPr id="5" name="Picture 4">
            <a:extLst>
              <a:ext uri="{FF2B5EF4-FFF2-40B4-BE49-F238E27FC236}">
                <a16:creationId xmlns:a16="http://schemas.microsoft.com/office/drawing/2014/main" id="{DAB7BF30-594B-44E0-9079-F864C42B9F73}"/>
              </a:ext>
            </a:extLst>
          </p:cNvPr>
          <p:cNvPicPr>
            <a:picLocks noChangeAspect="1"/>
          </p:cNvPicPr>
          <p:nvPr/>
        </p:nvPicPr>
        <p:blipFill rotWithShape="1">
          <a:blip r:embed="rId3"/>
          <a:srcRect l="8502" r="1114" b="26409"/>
          <a:stretch/>
        </p:blipFill>
        <p:spPr>
          <a:xfrm>
            <a:off x="4579619" y="2587430"/>
            <a:ext cx="4590955" cy="2571750"/>
          </a:xfrm>
          <a:prstGeom prst="rect">
            <a:avLst/>
          </a:prstGeom>
        </p:spPr>
      </p:pic>
      <p:sp>
        <p:nvSpPr>
          <p:cNvPr id="9" name="TextBox 8">
            <a:extLst>
              <a:ext uri="{FF2B5EF4-FFF2-40B4-BE49-F238E27FC236}">
                <a16:creationId xmlns:a16="http://schemas.microsoft.com/office/drawing/2014/main" id="{D4332321-85EB-4E46-B67A-7372907AD2D4}"/>
              </a:ext>
            </a:extLst>
          </p:cNvPr>
          <p:cNvSpPr txBox="1"/>
          <p:nvPr/>
        </p:nvSpPr>
        <p:spPr>
          <a:xfrm>
            <a:off x="210312" y="4361049"/>
            <a:ext cx="4739640" cy="300082"/>
          </a:xfrm>
          <a:prstGeom prst="rect">
            <a:avLst/>
          </a:prstGeom>
          <a:noFill/>
        </p:spPr>
        <p:txBody>
          <a:bodyPr wrap="square">
            <a:spAutoFit/>
          </a:bodyPr>
          <a:lstStyle/>
          <a:p>
            <a:r>
              <a:rPr lang="en-US" dirty="0"/>
              <a:t>Get started by visiting  </a:t>
            </a:r>
            <a:r>
              <a:rPr lang="en-US" b="1" i="1" dirty="0">
                <a:solidFill>
                  <a:schemeClr val="accent5"/>
                </a:solidFill>
              </a:rPr>
              <a:t>ibm.com/academic</a:t>
            </a:r>
            <a:endParaRPr lang="pt-BR" b="1" i="1" dirty="0">
              <a:solidFill>
                <a:schemeClr val="accent5"/>
              </a:solidFill>
              <a:ea typeface="IBM Plex Sans" charset="0"/>
              <a:cs typeface="IBM Plex Sans" charset="0"/>
            </a:endParaRPr>
          </a:p>
        </p:txBody>
      </p:sp>
      <p:pic>
        <p:nvPicPr>
          <p:cNvPr id="8" name="Picture 7" descr="A close up of a logo&#10;&#10;Description automatically generated">
            <a:extLst>
              <a:ext uri="{FF2B5EF4-FFF2-40B4-BE49-F238E27FC236}">
                <a16:creationId xmlns:a16="http://schemas.microsoft.com/office/drawing/2014/main" id="{81147A63-8ABE-44A5-9FD1-9C44502E3162}"/>
              </a:ext>
            </a:extLst>
          </p:cNvPr>
          <p:cNvPicPr>
            <a:picLocks noChangeAspect="1"/>
          </p:cNvPicPr>
          <p:nvPr/>
        </p:nvPicPr>
        <p:blipFill rotWithShape="1">
          <a:blip r:embed="rId4"/>
          <a:srcRect t="24670" b="27863"/>
          <a:stretch/>
        </p:blipFill>
        <p:spPr>
          <a:xfrm>
            <a:off x="7620" y="4858882"/>
            <a:ext cx="777240" cy="245579"/>
          </a:xfrm>
          <a:prstGeom prst="rect">
            <a:avLst/>
          </a:prstGeom>
        </p:spPr>
      </p:pic>
    </p:spTree>
    <p:extLst>
      <p:ext uri="{BB962C8B-B14F-4D97-AF65-F5344CB8AC3E}">
        <p14:creationId xmlns:p14="http://schemas.microsoft.com/office/powerpoint/2010/main" val="2898040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6F963E8-8FBD-5944-90F4-939CD515F845}"/>
              </a:ext>
            </a:extLst>
          </p:cNvPr>
          <p:cNvSpPr>
            <a:spLocks noGrp="1"/>
          </p:cNvSpPr>
          <p:nvPr>
            <p:ph type="title"/>
          </p:nvPr>
        </p:nvSpPr>
        <p:spPr>
          <a:xfrm>
            <a:off x="0" y="0"/>
            <a:ext cx="9144000" cy="947854"/>
          </a:xfrm>
          <a:solidFill>
            <a:schemeClr val="accent1"/>
          </a:solidFill>
        </p:spPr>
        <p:txBody>
          <a:bodyPr/>
          <a:lstStyle/>
          <a:p>
            <a:r>
              <a:rPr lang="en-KE" sz="1800" dirty="0">
                <a:solidFill>
                  <a:schemeClr val="bg1"/>
                </a:solidFill>
                <a:latin typeface="IBM Plex Sans" panose="020B0503050203000203" pitchFamily="34" charset="0"/>
              </a:rPr>
              <a:t>Let us Register now!</a:t>
            </a:r>
            <a:br>
              <a:rPr lang="en-KE" sz="1800" dirty="0">
                <a:solidFill>
                  <a:schemeClr val="bg1"/>
                </a:solidFill>
                <a:latin typeface="IBM Plex Sans" panose="020B0503050203000203" pitchFamily="34" charset="0"/>
              </a:rPr>
            </a:br>
            <a:r>
              <a:rPr lang="en-US" sz="1600" b="1" dirty="0">
                <a:solidFill>
                  <a:schemeClr val="bg1"/>
                </a:solidFill>
                <a:latin typeface="IBM Plex Sans" panose="020B0503050203000203" pitchFamily="34" charset="0"/>
              </a:rPr>
              <a:t>Step 1:</a:t>
            </a:r>
            <a:r>
              <a:rPr lang="en-US" sz="1600" dirty="0">
                <a:solidFill>
                  <a:schemeClr val="bg1"/>
                </a:solidFill>
                <a:latin typeface="IBM Plex Sans" panose="020B0503050203000203" pitchFamily="34" charset="0"/>
              </a:rPr>
              <a:t> Open the IBM Academic Initiative website: </a:t>
            </a:r>
            <a:r>
              <a:rPr lang="en-US" sz="1600" dirty="0">
                <a:solidFill>
                  <a:srgbClr val="FFFF00"/>
                </a:solidFill>
                <a:latin typeface="IBM Plex Sans" panose="020B0503050203000203" pitchFamily="34" charset="0"/>
                <a:hlinkClick r:id="rId2">
                  <a:extLst>
                    <a:ext uri="{A12FA001-AC4F-418D-AE19-62706E023703}">
                      <ahyp:hlinkClr xmlns:ahyp="http://schemas.microsoft.com/office/drawing/2018/hyperlinkcolor" val="tx"/>
                    </a:ext>
                  </a:extLst>
                </a:hlinkClick>
              </a:rPr>
              <a:t>http://ibm.com/academic</a:t>
            </a:r>
            <a:r>
              <a:rPr lang="en-US" sz="1600" dirty="0">
                <a:solidFill>
                  <a:srgbClr val="FFFF00"/>
                </a:solidFill>
                <a:latin typeface="IBM Plex Sans" panose="020B0503050203000203" pitchFamily="34" charset="0"/>
              </a:rPr>
              <a:t>  </a:t>
            </a:r>
            <a:r>
              <a:rPr lang="en-US" sz="1600" dirty="0">
                <a:solidFill>
                  <a:schemeClr val="bg1"/>
                </a:solidFill>
                <a:latin typeface="IBM Plex Sans" panose="020B0503050203000203" pitchFamily="34" charset="0"/>
              </a:rPr>
              <a:t>in a web browser</a:t>
            </a:r>
            <a:endParaRPr lang="en-US" dirty="0">
              <a:latin typeface="IBM Plex Sans" panose="020B0503050203000203" pitchFamily="34" charset="0"/>
            </a:endParaRPr>
          </a:p>
        </p:txBody>
      </p:sp>
      <p:sp>
        <p:nvSpPr>
          <p:cNvPr id="6" name="Slide Number Placeholder 5">
            <a:extLst>
              <a:ext uri="{FF2B5EF4-FFF2-40B4-BE49-F238E27FC236}">
                <a16:creationId xmlns:a16="http://schemas.microsoft.com/office/drawing/2014/main" id="{0F876907-3E49-3B46-AC3C-A93428A4D249}"/>
              </a:ext>
            </a:extLst>
          </p:cNvPr>
          <p:cNvSpPr>
            <a:spLocks noGrp="1"/>
          </p:cNvSpPr>
          <p:nvPr>
            <p:ph type="sldNum" sz="quarter" idx="11"/>
          </p:nvPr>
        </p:nvSpPr>
        <p:spPr/>
        <p:txBody>
          <a:bodyPr/>
          <a:lstStyle/>
          <a:p>
            <a:fld id="{59395FB3-9C97-154F-86B2-7E381B951268}" type="slidenum">
              <a:rPr lang="en-US" smtClean="0"/>
              <a:pPr/>
              <a:t>3</a:t>
            </a:fld>
            <a:endParaRPr lang="en-US" dirty="0"/>
          </a:p>
        </p:txBody>
      </p:sp>
      <p:grpSp>
        <p:nvGrpSpPr>
          <p:cNvPr id="10" name="Group 9">
            <a:extLst>
              <a:ext uri="{FF2B5EF4-FFF2-40B4-BE49-F238E27FC236}">
                <a16:creationId xmlns:a16="http://schemas.microsoft.com/office/drawing/2014/main" id="{EEDE0C43-EAA2-C14D-97FA-3AB501837CD0}"/>
              </a:ext>
            </a:extLst>
          </p:cNvPr>
          <p:cNvGrpSpPr/>
          <p:nvPr/>
        </p:nvGrpSpPr>
        <p:grpSpPr>
          <a:xfrm>
            <a:off x="99340" y="947854"/>
            <a:ext cx="7692174" cy="4103647"/>
            <a:chOff x="1178909" y="660006"/>
            <a:chExt cx="10163054" cy="5312900"/>
          </a:xfrm>
        </p:grpSpPr>
        <p:pic>
          <p:nvPicPr>
            <p:cNvPr id="11" name="Imagen 2">
              <a:extLst>
                <a:ext uri="{FF2B5EF4-FFF2-40B4-BE49-F238E27FC236}">
                  <a16:creationId xmlns:a16="http://schemas.microsoft.com/office/drawing/2014/main" id="{2E5DFA17-3932-3A41-BA8E-3C33EDCBEE2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78909" y="660006"/>
              <a:ext cx="9906430" cy="5312900"/>
            </a:xfrm>
            <a:prstGeom prst="rect">
              <a:avLst/>
            </a:prstGeom>
          </p:spPr>
        </p:pic>
        <p:sp>
          <p:nvSpPr>
            <p:cNvPr id="12" name="Left Arrow 11">
              <a:extLst>
                <a:ext uri="{FF2B5EF4-FFF2-40B4-BE49-F238E27FC236}">
                  <a16:creationId xmlns:a16="http://schemas.microsoft.com/office/drawing/2014/main" id="{C97A07AE-31F5-4642-AE32-FA5AEB580AD5}"/>
                </a:ext>
              </a:extLst>
            </p:cNvPr>
            <p:cNvSpPr/>
            <p:nvPr/>
          </p:nvSpPr>
          <p:spPr>
            <a:xfrm rot="21077461">
              <a:off x="7014025" y="3753446"/>
              <a:ext cx="4327938" cy="2684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sz="1013"/>
            </a:p>
          </p:txBody>
        </p:sp>
      </p:grpSp>
      <p:sp>
        <p:nvSpPr>
          <p:cNvPr id="13" name="Rectangle 12">
            <a:extLst>
              <a:ext uri="{FF2B5EF4-FFF2-40B4-BE49-F238E27FC236}">
                <a16:creationId xmlns:a16="http://schemas.microsoft.com/office/drawing/2014/main" id="{E54FC835-555A-0D46-8CCD-A3DB693D423B}"/>
              </a:ext>
            </a:extLst>
          </p:cNvPr>
          <p:cNvSpPr/>
          <p:nvPr/>
        </p:nvSpPr>
        <p:spPr>
          <a:xfrm>
            <a:off x="7791514" y="2419815"/>
            <a:ext cx="1352485" cy="1077218"/>
          </a:xfrm>
          <a:prstGeom prst="rect">
            <a:avLst/>
          </a:prstGeom>
        </p:spPr>
        <p:txBody>
          <a:bodyPr wrap="square">
            <a:spAutoFit/>
          </a:bodyPr>
          <a:lstStyle/>
          <a:p>
            <a:r>
              <a:rPr lang="en-US" sz="1600" b="1" dirty="0">
                <a:latin typeface="IBM Plex Sans" panose="020B0503050203000203" pitchFamily="34" charset="0"/>
              </a:rPr>
              <a:t>Step 2</a:t>
            </a:r>
            <a:r>
              <a:rPr lang="en-US" sz="1600" dirty="0">
                <a:latin typeface="IBM Plex Sans" panose="020B0503050203000203" pitchFamily="34" charset="0"/>
              </a:rPr>
              <a:t>: Click the “Register” Now button</a:t>
            </a:r>
            <a:endParaRPr lang="en-KE" sz="1600" dirty="0">
              <a:latin typeface="IBM Plex Sans" panose="020B0503050203000203" pitchFamily="34" charset="0"/>
            </a:endParaRPr>
          </a:p>
        </p:txBody>
      </p:sp>
    </p:spTree>
    <p:extLst>
      <p:ext uri="{BB962C8B-B14F-4D97-AF65-F5344CB8AC3E}">
        <p14:creationId xmlns:p14="http://schemas.microsoft.com/office/powerpoint/2010/main" val="4130777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6F963E8-8FBD-5944-90F4-939CD515F845}"/>
              </a:ext>
            </a:extLst>
          </p:cNvPr>
          <p:cNvSpPr>
            <a:spLocks noGrp="1"/>
          </p:cNvSpPr>
          <p:nvPr>
            <p:ph type="title"/>
          </p:nvPr>
        </p:nvSpPr>
        <p:spPr>
          <a:xfrm>
            <a:off x="0" y="0"/>
            <a:ext cx="9144000" cy="1038931"/>
          </a:xfrm>
          <a:solidFill>
            <a:schemeClr val="accent1"/>
          </a:solidFill>
        </p:spPr>
        <p:txBody>
          <a:bodyPr/>
          <a:lstStyle/>
          <a:p>
            <a:r>
              <a:rPr lang="en-US" b="1" dirty="0">
                <a:solidFill>
                  <a:schemeClr val="bg1"/>
                </a:solidFill>
                <a:latin typeface="IBM Plex Sans" panose="020B0503050203000203" pitchFamily="34" charset="0"/>
              </a:rPr>
              <a:t>Step 3:</a:t>
            </a:r>
            <a:r>
              <a:rPr lang="en-US" dirty="0">
                <a:solidFill>
                  <a:schemeClr val="bg1"/>
                </a:solidFill>
                <a:latin typeface="IBM Plex Sans" panose="020B0503050203000203" pitchFamily="34" charset="0"/>
              </a:rPr>
              <a:t> Enter your university issued email address. </a:t>
            </a:r>
            <a:br>
              <a:rPr lang="en-US" dirty="0">
                <a:solidFill>
                  <a:schemeClr val="bg1"/>
                </a:solidFill>
                <a:latin typeface="IBM Plex Sans" panose="020B0503050203000203" pitchFamily="34" charset="0"/>
              </a:rPr>
            </a:br>
            <a:r>
              <a:rPr lang="en-US" dirty="0">
                <a:solidFill>
                  <a:schemeClr val="bg1"/>
                </a:solidFill>
                <a:latin typeface="IBM Plex Sans" panose="020B0503050203000203" pitchFamily="34" charset="0"/>
              </a:rPr>
              <a:t>For example </a:t>
            </a:r>
            <a:r>
              <a:rPr lang="en-US" dirty="0">
                <a:solidFill>
                  <a:srgbClr val="FFFF00"/>
                </a:solidFill>
                <a:latin typeface="IBM Plex Sans" panose="020B0503050203000203" pitchFamily="34" charset="0"/>
                <a:hlinkClick r:id="rId2">
                  <a:extLst>
                    <a:ext uri="{A12FA001-AC4F-418D-AE19-62706E023703}">
                      <ahyp:hlinkClr xmlns:ahyp="http://schemas.microsoft.com/office/drawing/2018/hyperlinkcolor" val="tx"/>
                    </a:ext>
                  </a:extLst>
                </a:hlinkClick>
              </a:rPr>
              <a:t>username@university.ac.ke</a:t>
            </a:r>
            <a:r>
              <a:rPr lang="en-US" dirty="0">
                <a:solidFill>
                  <a:srgbClr val="FFFF00"/>
                </a:solidFill>
                <a:latin typeface="IBM Plex Sans" panose="020B0503050203000203" pitchFamily="34" charset="0"/>
              </a:rPr>
              <a:t> </a:t>
            </a:r>
          </a:p>
        </p:txBody>
      </p:sp>
      <p:sp>
        <p:nvSpPr>
          <p:cNvPr id="6" name="Slide Number Placeholder 5">
            <a:extLst>
              <a:ext uri="{FF2B5EF4-FFF2-40B4-BE49-F238E27FC236}">
                <a16:creationId xmlns:a16="http://schemas.microsoft.com/office/drawing/2014/main" id="{0F876907-3E49-3B46-AC3C-A93428A4D249}"/>
              </a:ext>
            </a:extLst>
          </p:cNvPr>
          <p:cNvSpPr>
            <a:spLocks noGrp="1"/>
          </p:cNvSpPr>
          <p:nvPr>
            <p:ph type="sldNum" sz="quarter" idx="11"/>
          </p:nvPr>
        </p:nvSpPr>
        <p:spPr/>
        <p:txBody>
          <a:bodyPr/>
          <a:lstStyle/>
          <a:p>
            <a:fld id="{59395FB3-9C97-154F-86B2-7E381B951268}" type="slidenum">
              <a:rPr lang="en-US" smtClean="0"/>
              <a:pPr/>
              <a:t>4</a:t>
            </a:fld>
            <a:endParaRPr lang="en-US" dirty="0"/>
          </a:p>
        </p:txBody>
      </p:sp>
      <p:grpSp>
        <p:nvGrpSpPr>
          <p:cNvPr id="9" name="Group 8">
            <a:extLst>
              <a:ext uri="{FF2B5EF4-FFF2-40B4-BE49-F238E27FC236}">
                <a16:creationId xmlns:a16="http://schemas.microsoft.com/office/drawing/2014/main" id="{CF36DDC4-7C16-0A49-8122-8001B8BDD3AB}"/>
              </a:ext>
            </a:extLst>
          </p:cNvPr>
          <p:cNvGrpSpPr/>
          <p:nvPr/>
        </p:nvGrpSpPr>
        <p:grpSpPr>
          <a:xfrm>
            <a:off x="1356288" y="1273596"/>
            <a:ext cx="6108896" cy="3730907"/>
            <a:chOff x="1195754" y="1018295"/>
            <a:chExt cx="8145194" cy="4974542"/>
          </a:xfrm>
        </p:grpSpPr>
        <p:pic>
          <p:nvPicPr>
            <p:cNvPr id="14" name="Imagen 5">
              <a:extLst>
                <a:ext uri="{FF2B5EF4-FFF2-40B4-BE49-F238E27FC236}">
                  <a16:creationId xmlns:a16="http://schemas.microsoft.com/office/drawing/2014/main" id="{67502EF9-3304-D54A-91F8-EEB2D007512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95754" y="1018295"/>
              <a:ext cx="8145194" cy="4974542"/>
            </a:xfrm>
            <a:prstGeom prst="rect">
              <a:avLst/>
            </a:prstGeom>
            <a:solidFill>
              <a:schemeClr val="bg1"/>
            </a:solidFill>
            <a:ln w="12700">
              <a:solidFill>
                <a:schemeClr val="accent2"/>
              </a:solidFill>
            </a:ln>
          </p:spPr>
        </p:pic>
        <p:sp>
          <p:nvSpPr>
            <p:cNvPr id="15" name="Rectángulo 6">
              <a:extLst>
                <a:ext uri="{FF2B5EF4-FFF2-40B4-BE49-F238E27FC236}">
                  <a16:creationId xmlns:a16="http://schemas.microsoft.com/office/drawing/2014/main" id="{38C61E68-CE91-7543-A2DC-667B8C5EC7BB}"/>
                </a:ext>
              </a:extLst>
            </p:cNvPr>
            <p:cNvSpPr/>
            <p:nvPr/>
          </p:nvSpPr>
          <p:spPr>
            <a:xfrm>
              <a:off x="1941195" y="3135434"/>
              <a:ext cx="3235716" cy="293565"/>
            </a:xfrm>
            <a:prstGeom prst="rect">
              <a:avLst/>
            </a:prstGeom>
            <a:no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013"/>
            </a:p>
          </p:txBody>
        </p:sp>
      </p:grpSp>
    </p:spTree>
    <p:extLst>
      <p:ext uri="{BB962C8B-B14F-4D97-AF65-F5344CB8AC3E}">
        <p14:creationId xmlns:p14="http://schemas.microsoft.com/office/powerpoint/2010/main" val="2063125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6F963E8-8FBD-5944-90F4-939CD515F845}"/>
              </a:ext>
            </a:extLst>
          </p:cNvPr>
          <p:cNvSpPr>
            <a:spLocks noGrp="1"/>
          </p:cNvSpPr>
          <p:nvPr>
            <p:ph type="title"/>
          </p:nvPr>
        </p:nvSpPr>
        <p:spPr>
          <a:solidFill>
            <a:schemeClr val="accent1"/>
          </a:solidFill>
        </p:spPr>
        <p:txBody>
          <a:bodyPr/>
          <a:lstStyle/>
          <a:p>
            <a:r>
              <a:rPr lang="en-US" b="1" dirty="0">
                <a:solidFill>
                  <a:schemeClr val="bg1"/>
                </a:solidFill>
                <a:latin typeface="IBM Plex Sans" panose="020B0503050203000203" pitchFamily="34" charset="0"/>
              </a:rPr>
              <a:t>Step 4:</a:t>
            </a:r>
            <a:r>
              <a:rPr lang="en-US" dirty="0">
                <a:solidFill>
                  <a:schemeClr val="bg1"/>
                </a:solidFill>
                <a:latin typeface="IBM Plex Sans" panose="020B0503050203000203" pitchFamily="34" charset="0"/>
              </a:rPr>
              <a:t> Select whether you are a student or faculty member </a:t>
            </a:r>
            <a:br>
              <a:rPr lang="en-US" dirty="0">
                <a:solidFill>
                  <a:schemeClr val="bg1"/>
                </a:solidFill>
                <a:latin typeface="IBM Plex Sans" panose="020B0503050203000203" pitchFamily="34" charset="0"/>
              </a:rPr>
            </a:br>
            <a:br>
              <a:rPr lang="en-US" dirty="0">
                <a:solidFill>
                  <a:schemeClr val="bg1"/>
                </a:solidFill>
                <a:latin typeface="IBM Plex Sans" panose="020B0503050203000203" pitchFamily="34" charset="0"/>
              </a:rPr>
            </a:br>
            <a:r>
              <a:rPr lang="en-US" dirty="0">
                <a:solidFill>
                  <a:srgbClr val="FFFF00"/>
                </a:solidFill>
                <a:latin typeface="IBM Plex Sans" panose="020B0503050203000203" pitchFamily="34" charset="0"/>
              </a:rPr>
              <a:t>As a Student…</a:t>
            </a:r>
          </a:p>
        </p:txBody>
      </p:sp>
      <p:sp>
        <p:nvSpPr>
          <p:cNvPr id="6" name="Slide Number Placeholder 5">
            <a:extLst>
              <a:ext uri="{FF2B5EF4-FFF2-40B4-BE49-F238E27FC236}">
                <a16:creationId xmlns:a16="http://schemas.microsoft.com/office/drawing/2014/main" id="{0F876907-3E49-3B46-AC3C-A93428A4D249}"/>
              </a:ext>
            </a:extLst>
          </p:cNvPr>
          <p:cNvSpPr>
            <a:spLocks noGrp="1"/>
          </p:cNvSpPr>
          <p:nvPr>
            <p:ph type="sldNum" sz="quarter" idx="11"/>
          </p:nvPr>
        </p:nvSpPr>
        <p:spPr/>
        <p:txBody>
          <a:bodyPr/>
          <a:lstStyle/>
          <a:p>
            <a:fld id="{59395FB3-9C97-154F-86B2-7E381B951268}" type="slidenum">
              <a:rPr lang="en-US" smtClean="0"/>
              <a:pPr/>
              <a:t>5</a:t>
            </a:fld>
            <a:endParaRPr lang="en-US" dirty="0"/>
          </a:p>
        </p:txBody>
      </p:sp>
      <p:pic>
        <p:nvPicPr>
          <p:cNvPr id="7" name="Imagen 9">
            <a:extLst>
              <a:ext uri="{FF2B5EF4-FFF2-40B4-BE49-F238E27FC236}">
                <a16:creationId xmlns:a16="http://schemas.microsoft.com/office/drawing/2014/main" id="{1020F93C-71E7-664C-B95E-1905A310613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19330" y="1427440"/>
            <a:ext cx="6605717" cy="3527147"/>
          </a:xfrm>
          <a:prstGeom prst="rect">
            <a:avLst/>
          </a:prstGeom>
          <a:ln w="12700">
            <a:solidFill>
              <a:schemeClr val="accent2"/>
            </a:solidFill>
          </a:ln>
        </p:spPr>
      </p:pic>
      <p:sp>
        <p:nvSpPr>
          <p:cNvPr id="2" name="Rectangle 1">
            <a:extLst>
              <a:ext uri="{FF2B5EF4-FFF2-40B4-BE49-F238E27FC236}">
                <a16:creationId xmlns:a16="http://schemas.microsoft.com/office/drawing/2014/main" id="{097A0E3B-46A5-DE43-A4D3-A113F75CBB8B}"/>
              </a:ext>
            </a:extLst>
          </p:cNvPr>
          <p:cNvSpPr/>
          <p:nvPr/>
        </p:nvSpPr>
        <p:spPr>
          <a:xfrm>
            <a:off x="7315268" y="1986974"/>
            <a:ext cx="1828732" cy="1569660"/>
          </a:xfrm>
          <a:prstGeom prst="rect">
            <a:avLst/>
          </a:prstGeom>
        </p:spPr>
        <p:txBody>
          <a:bodyPr wrap="square">
            <a:spAutoFit/>
          </a:bodyPr>
          <a:lstStyle/>
          <a:p>
            <a:r>
              <a:rPr lang="en-US" sz="2400" b="1" dirty="0">
                <a:latin typeface="IBM Plex Sans" panose="020B0503050203000203" pitchFamily="34" charset="0"/>
              </a:rPr>
              <a:t>Step 5: </a:t>
            </a:r>
          </a:p>
          <a:p>
            <a:r>
              <a:rPr lang="en-US" sz="2400" dirty="0">
                <a:latin typeface="IBM Plex Sans" panose="020B0503050203000203" pitchFamily="34" charset="0"/>
              </a:rPr>
              <a:t>Fill in the required information</a:t>
            </a:r>
            <a:endParaRPr lang="en-KE" sz="2400" dirty="0">
              <a:latin typeface="IBM Plex Sans" panose="020B0503050203000203" pitchFamily="34" charset="0"/>
            </a:endParaRPr>
          </a:p>
        </p:txBody>
      </p:sp>
    </p:spTree>
    <p:extLst>
      <p:ext uri="{BB962C8B-B14F-4D97-AF65-F5344CB8AC3E}">
        <p14:creationId xmlns:p14="http://schemas.microsoft.com/office/powerpoint/2010/main" val="1926937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6F963E8-8FBD-5944-90F4-939CD515F845}"/>
              </a:ext>
            </a:extLst>
          </p:cNvPr>
          <p:cNvSpPr>
            <a:spLocks noGrp="1"/>
          </p:cNvSpPr>
          <p:nvPr>
            <p:ph type="title"/>
          </p:nvPr>
        </p:nvSpPr>
        <p:spPr>
          <a:solidFill>
            <a:schemeClr val="accent1"/>
          </a:solidFill>
        </p:spPr>
        <p:txBody>
          <a:bodyPr vert="horz" lIns="210312" tIns="173736" rIns="228600" bIns="228600" rtlCol="0" anchor="t">
            <a:noAutofit/>
          </a:bodyPr>
          <a:lstStyle/>
          <a:p>
            <a:r>
              <a:rPr lang="en-US" b="1" dirty="0">
                <a:solidFill>
                  <a:schemeClr val="bg1"/>
                </a:solidFill>
                <a:latin typeface="IBM Plex Sans" panose="020B0503050203000203" pitchFamily="34" charset="0"/>
              </a:rPr>
              <a:t>Step 6: </a:t>
            </a:r>
            <a:r>
              <a:rPr lang="en-US" dirty="0">
                <a:solidFill>
                  <a:schemeClr val="bg1"/>
                </a:solidFill>
                <a:latin typeface="IBM Plex Sans" panose="020B0503050203000203" pitchFamily="34" charset="0"/>
              </a:rPr>
              <a:t>Agree to the IBM Academic Initiative Agreement and Privacy Statement</a:t>
            </a:r>
          </a:p>
        </p:txBody>
      </p:sp>
      <p:sp>
        <p:nvSpPr>
          <p:cNvPr id="6" name="Slide Number Placeholder 5">
            <a:extLst>
              <a:ext uri="{FF2B5EF4-FFF2-40B4-BE49-F238E27FC236}">
                <a16:creationId xmlns:a16="http://schemas.microsoft.com/office/drawing/2014/main" id="{0F876907-3E49-3B46-AC3C-A93428A4D249}"/>
              </a:ext>
            </a:extLst>
          </p:cNvPr>
          <p:cNvSpPr>
            <a:spLocks noGrp="1"/>
          </p:cNvSpPr>
          <p:nvPr>
            <p:ph type="sldNum" sz="quarter" idx="11"/>
          </p:nvPr>
        </p:nvSpPr>
        <p:spPr/>
        <p:txBody>
          <a:bodyPr/>
          <a:lstStyle/>
          <a:p>
            <a:fld id="{59395FB3-9C97-154F-86B2-7E381B951268}" type="slidenum">
              <a:rPr lang="en-US" smtClean="0"/>
              <a:pPr/>
              <a:t>6</a:t>
            </a:fld>
            <a:endParaRPr lang="en-US" dirty="0"/>
          </a:p>
        </p:txBody>
      </p:sp>
      <p:sp>
        <p:nvSpPr>
          <p:cNvPr id="2" name="Rectangle 1">
            <a:extLst>
              <a:ext uri="{FF2B5EF4-FFF2-40B4-BE49-F238E27FC236}">
                <a16:creationId xmlns:a16="http://schemas.microsoft.com/office/drawing/2014/main" id="{097A0E3B-46A5-DE43-A4D3-A113F75CBB8B}"/>
              </a:ext>
            </a:extLst>
          </p:cNvPr>
          <p:cNvSpPr/>
          <p:nvPr/>
        </p:nvSpPr>
        <p:spPr>
          <a:xfrm>
            <a:off x="7315268" y="1986974"/>
            <a:ext cx="1828732" cy="1569660"/>
          </a:xfrm>
          <a:prstGeom prst="rect">
            <a:avLst/>
          </a:prstGeom>
        </p:spPr>
        <p:txBody>
          <a:bodyPr wrap="square">
            <a:spAutoFit/>
          </a:bodyPr>
          <a:lstStyle/>
          <a:p>
            <a:r>
              <a:rPr lang="en-US" sz="2400" b="1" dirty="0">
                <a:latin typeface="IBM Plex Sans" panose="020B0503050203000203" pitchFamily="34" charset="0"/>
              </a:rPr>
              <a:t>Step 7: </a:t>
            </a:r>
          </a:p>
          <a:p>
            <a:r>
              <a:rPr lang="en-US" sz="2400" dirty="0">
                <a:latin typeface="IBM Plex Sans" panose="020B0503050203000203" pitchFamily="34" charset="0"/>
              </a:rPr>
              <a:t>Click the Register button</a:t>
            </a:r>
            <a:endParaRPr lang="en-KE" sz="2400" dirty="0">
              <a:latin typeface="IBM Plex Sans" panose="020B0503050203000203" pitchFamily="34" charset="0"/>
            </a:endParaRPr>
          </a:p>
        </p:txBody>
      </p:sp>
      <p:pic>
        <p:nvPicPr>
          <p:cNvPr id="9" name="Imagen 26">
            <a:extLst>
              <a:ext uri="{FF2B5EF4-FFF2-40B4-BE49-F238E27FC236}">
                <a16:creationId xmlns:a16="http://schemas.microsoft.com/office/drawing/2014/main" id="{D70447F5-E905-5443-9D8D-962A96FA56E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2645" y="1441695"/>
            <a:ext cx="6674522" cy="3636672"/>
          </a:xfrm>
          <a:prstGeom prst="rect">
            <a:avLst/>
          </a:prstGeom>
          <a:ln w="12700">
            <a:solidFill>
              <a:schemeClr val="tx1"/>
            </a:solidFill>
          </a:ln>
        </p:spPr>
      </p:pic>
      <p:sp>
        <p:nvSpPr>
          <p:cNvPr id="10" name="Rectángulo 27">
            <a:extLst>
              <a:ext uri="{FF2B5EF4-FFF2-40B4-BE49-F238E27FC236}">
                <a16:creationId xmlns:a16="http://schemas.microsoft.com/office/drawing/2014/main" id="{B0B600DB-1BBD-D44B-B831-3916BF08FDE5}"/>
              </a:ext>
            </a:extLst>
          </p:cNvPr>
          <p:cNvSpPr/>
          <p:nvPr/>
        </p:nvSpPr>
        <p:spPr>
          <a:xfrm>
            <a:off x="673646" y="4389460"/>
            <a:ext cx="2079014" cy="459618"/>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013"/>
          </a:p>
        </p:txBody>
      </p:sp>
      <p:sp>
        <p:nvSpPr>
          <p:cNvPr id="11" name="Cuadro de texto 28">
            <a:extLst>
              <a:ext uri="{FF2B5EF4-FFF2-40B4-BE49-F238E27FC236}">
                <a16:creationId xmlns:a16="http://schemas.microsoft.com/office/drawing/2014/main" id="{1594885D-F199-5F47-BB04-493EB4A608FA}"/>
              </a:ext>
            </a:extLst>
          </p:cNvPr>
          <p:cNvSpPr txBox="1"/>
          <p:nvPr/>
        </p:nvSpPr>
        <p:spPr>
          <a:xfrm>
            <a:off x="4204431" y="4389461"/>
            <a:ext cx="1481343" cy="565126"/>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a:r>
              <a:rPr lang="en-KE" sz="825" b="1" dirty="0">
                <a:solidFill>
                  <a:srgbClr val="FFFF00"/>
                </a:solidFill>
                <a:latin typeface="IBM Plex Sans" panose="020B0503050203000203" pitchFamily="34" charset="0"/>
                <a:ea typeface="Source Sans Pro" panose="020B0503030403020204" pitchFamily="34" charset="0"/>
                <a:cs typeface="Source Sans Pro" panose="020B0503030403020204" pitchFamily="34" charset="0"/>
              </a:rPr>
              <a:t> </a:t>
            </a:r>
            <a:r>
              <a:rPr lang="en-US" sz="900" b="1" dirty="0">
                <a:solidFill>
                  <a:srgbClr val="FFFF00"/>
                </a:solidFill>
                <a:latin typeface="IBM Plex Sans" panose="020B0503050203000203" pitchFamily="34" charset="0"/>
                <a:ea typeface="Source Sans Pro" panose="020B0503030403020204" pitchFamily="34" charset="0"/>
                <a:cs typeface="Source Sans Pro" panose="020B0503030403020204" pitchFamily="34" charset="0"/>
              </a:rPr>
              <a:t>*Note: Click on bold text , review the text for the checkbox to be active</a:t>
            </a:r>
            <a:endParaRPr lang="en-KE" sz="900" dirty="0">
              <a:solidFill>
                <a:srgbClr val="FFFF00"/>
              </a:solidFill>
              <a:latin typeface="Source Sans Pro" panose="020B0503030403020204" pitchFamily="34" charset="0"/>
              <a:ea typeface="Source Sans Pro" panose="020B0503030403020204" pitchFamily="34" charset="0"/>
              <a:cs typeface="Source Sans Pro" panose="020B0503030403020204" pitchFamily="34" charset="0"/>
            </a:endParaRPr>
          </a:p>
        </p:txBody>
      </p:sp>
      <p:cxnSp>
        <p:nvCxnSpPr>
          <p:cNvPr id="12" name="Straight Arrow Connector 11">
            <a:extLst>
              <a:ext uri="{FF2B5EF4-FFF2-40B4-BE49-F238E27FC236}">
                <a16:creationId xmlns:a16="http://schemas.microsoft.com/office/drawing/2014/main" id="{EF682FA8-FA18-3842-8315-D77578B3F40E}"/>
              </a:ext>
            </a:extLst>
          </p:cNvPr>
          <p:cNvCxnSpPr>
            <a:cxnSpLocks/>
          </p:cNvCxnSpPr>
          <p:nvPr/>
        </p:nvCxnSpPr>
        <p:spPr>
          <a:xfrm flipH="1">
            <a:off x="2594400" y="4526621"/>
            <a:ext cx="16100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6B28A74-F728-074C-9A32-CB0E49766105}"/>
              </a:ext>
            </a:extLst>
          </p:cNvPr>
          <p:cNvCxnSpPr>
            <a:cxnSpLocks/>
          </p:cNvCxnSpPr>
          <p:nvPr/>
        </p:nvCxnSpPr>
        <p:spPr>
          <a:xfrm flipH="1">
            <a:off x="1929700" y="4714777"/>
            <a:ext cx="22852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99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D415FF-C415-4E4C-8629-5E3AE97CAFEC}"/>
              </a:ext>
            </a:extLst>
          </p:cNvPr>
          <p:cNvSpPr>
            <a:spLocks noGrp="1"/>
          </p:cNvSpPr>
          <p:nvPr>
            <p:ph type="title"/>
          </p:nvPr>
        </p:nvSpPr>
        <p:spPr>
          <a:xfrm>
            <a:off x="298339" y="381592"/>
            <a:ext cx="8547322" cy="804672"/>
          </a:xfrm>
        </p:spPr>
        <p:txBody>
          <a:bodyPr/>
          <a:lstStyle/>
          <a:p>
            <a:pPr>
              <a:lnSpc>
                <a:spcPct val="100000"/>
              </a:lnSpc>
            </a:pPr>
            <a:r>
              <a:rPr lang="en-US" b="1" dirty="0">
                <a:latin typeface="+mn-lt"/>
              </a:rPr>
              <a:t>Step 8a:</a:t>
            </a:r>
            <a:r>
              <a:rPr lang="en-US" dirty="0">
                <a:latin typeface="+mn-lt"/>
              </a:rPr>
              <a:t> </a:t>
            </a:r>
            <a:r>
              <a:rPr lang="en-US" sz="2000" dirty="0">
                <a:latin typeface="+mn-lt"/>
              </a:rPr>
              <a:t>If you already have an </a:t>
            </a:r>
            <a:r>
              <a:rPr lang="en-US" sz="2000" dirty="0" err="1">
                <a:latin typeface="+mn-lt"/>
              </a:rPr>
              <a:t>IBMid</a:t>
            </a:r>
            <a:r>
              <a:rPr lang="en-US" sz="2000" dirty="0">
                <a:latin typeface="+mn-lt"/>
              </a:rPr>
              <a:t> with the academic institution issued email address you will be asked to login with that account at this time.</a:t>
            </a:r>
            <a:br>
              <a:rPr lang="en-US" sz="2000" dirty="0">
                <a:latin typeface="+mn-lt"/>
              </a:rPr>
            </a:br>
            <a:br>
              <a:rPr lang="en-KE" dirty="0">
                <a:latin typeface="+mn-lt"/>
              </a:rPr>
            </a:br>
            <a:r>
              <a:rPr lang="en-US" b="1" dirty="0">
                <a:latin typeface="+mn-lt"/>
              </a:rPr>
              <a:t>Step 8b:</a:t>
            </a:r>
            <a:r>
              <a:rPr lang="en-US" dirty="0">
                <a:latin typeface="+mn-lt"/>
              </a:rPr>
              <a:t> </a:t>
            </a:r>
            <a:r>
              <a:rPr lang="en-US" sz="2000" dirty="0">
                <a:latin typeface="+mn-lt"/>
              </a:rPr>
              <a:t>If you do not have an </a:t>
            </a:r>
            <a:r>
              <a:rPr lang="en-US" sz="2000" dirty="0" err="1">
                <a:latin typeface="+mn-lt"/>
              </a:rPr>
              <a:t>IBMid</a:t>
            </a:r>
            <a:r>
              <a:rPr lang="en-US" sz="2000" dirty="0">
                <a:latin typeface="+mn-lt"/>
              </a:rPr>
              <a:t> with the academic institution issued email address you will be asked to create one at this time.</a:t>
            </a:r>
            <a:br>
              <a:rPr lang="en-KE" sz="2000" dirty="0">
                <a:latin typeface="+mn-lt"/>
              </a:rPr>
            </a:br>
            <a:br>
              <a:rPr lang="en-KE" dirty="0">
                <a:latin typeface="+mn-lt"/>
              </a:rPr>
            </a:br>
            <a:r>
              <a:rPr lang="en-US" b="1" dirty="0">
                <a:latin typeface="+mn-lt"/>
              </a:rPr>
              <a:t>Step 9:</a:t>
            </a:r>
            <a:r>
              <a:rPr lang="en-US" dirty="0">
                <a:latin typeface="+mn-lt"/>
              </a:rPr>
              <a:t> </a:t>
            </a:r>
            <a:r>
              <a:rPr lang="en-US" sz="2000" dirty="0">
                <a:latin typeface="+mn-lt"/>
              </a:rPr>
              <a:t>Return to the IBM Academic Initiative website and login</a:t>
            </a:r>
            <a:br>
              <a:rPr lang="en-US" sz="2000" dirty="0">
                <a:latin typeface="+mn-lt"/>
              </a:rPr>
            </a:br>
            <a:br>
              <a:rPr lang="en-US" sz="2000" dirty="0">
                <a:latin typeface="+mn-lt"/>
              </a:rPr>
            </a:br>
            <a:br>
              <a:rPr lang="en-US" sz="2000" dirty="0">
                <a:latin typeface="+mn-lt"/>
              </a:rPr>
            </a:br>
            <a:r>
              <a:rPr lang="en-US" sz="2000" dirty="0">
                <a:latin typeface="+mn-lt"/>
              </a:rPr>
              <a:t>and you are done!! Easy as that. Now you can download </a:t>
            </a:r>
            <a:br>
              <a:rPr lang="en-US" sz="2000" dirty="0">
                <a:latin typeface="+mn-lt"/>
              </a:rPr>
            </a:br>
            <a:r>
              <a:rPr lang="en-US" sz="2000" dirty="0">
                <a:latin typeface="+mn-lt"/>
              </a:rPr>
              <a:t>-software</a:t>
            </a:r>
            <a:br>
              <a:rPr lang="en-US" sz="2000" dirty="0">
                <a:latin typeface="+mn-lt"/>
              </a:rPr>
            </a:br>
            <a:r>
              <a:rPr lang="en-US" sz="2000" dirty="0">
                <a:latin typeface="+mn-lt"/>
              </a:rPr>
              <a:t>-Course ware </a:t>
            </a:r>
            <a:br>
              <a:rPr lang="en-US" sz="2000" dirty="0">
                <a:latin typeface="+mn-lt"/>
              </a:rPr>
            </a:br>
            <a:r>
              <a:rPr lang="en-US" sz="2000" dirty="0">
                <a:latin typeface="+mn-lt"/>
              </a:rPr>
              <a:t>-Cloud Access</a:t>
            </a:r>
            <a:br>
              <a:rPr lang="en-KE" sz="2000" dirty="0">
                <a:latin typeface="+mn-lt"/>
              </a:rPr>
            </a:br>
            <a:endParaRPr lang="en-KE" sz="2000" dirty="0">
              <a:latin typeface="+mn-lt"/>
            </a:endParaRPr>
          </a:p>
        </p:txBody>
      </p:sp>
    </p:spTree>
    <p:extLst>
      <p:ext uri="{BB962C8B-B14F-4D97-AF65-F5344CB8AC3E}">
        <p14:creationId xmlns:p14="http://schemas.microsoft.com/office/powerpoint/2010/main" val="49964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6F963E8-8FBD-5944-90F4-939CD515F845}"/>
              </a:ext>
            </a:extLst>
          </p:cNvPr>
          <p:cNvSpPr>
            <a:spLocks noGrp="1"/>
          </p:cNvSpPr>
          <p:nvPr>
            <p:ph type="title"/>
          </p:nvPr>
        </p:nvSpPr>
        <p:spPr>
          <a:solidFill>
            <a:schemeClr val="accent1"/>
          </a:solidFill>
        </p:spPr>
        <p:txBody>
          <a:bodyPr vert="horz" lIns="210312" tIns="173736" rIns="228600" bIns="228600" rtlCol="0" anchor="t">
            <a:noAutofit/>
          </a:bodyPr>
          <a:lstStyle/>
          <a:p>
            <a:r>
              <a:rPr lang="en-us" b="1" dirty="0">
                <a:solidFill>
                  <a:schemeClr val="bg1"/>
                </a:solidFill>
                <a:latin typeface="IBM Plex Sans" panose="020B0503050203000203" pitchFamily="34" charset="0"/>
              </a:rPr>
              <a:t>Software available through </a:t>
            </a:r>
            <a:r>
              <a:rPr lang="en-us" b="1">
                <a:solidFill>
                  <a:schemeClr val="bg1"/>
                </a:solidFill>
                <a:latin typeface="IBM Plex Sans" panose="020B0503050203000203" pitchFamily="34" charset="0"/>
              </a:rPr>
              <a:t>the </a:t>
            </a:r>
            <a:r>
              <a:rPr lang="en-us" b="1" dirty="0">
                <a:solidFill>
                  <a:schemeClr val="bg1"/>
                </a:solidFill>
                <a:latin typeface="IBM Plex Sans" panose="020B0503050203000203" pitchFamily="34" charset="0"/>
              </a:rPr>
              <a:t>IBM </a:t>
            </a:r>
            <a:r>
              <a:rPr lang="en-us" b="1">
                <a:solidFill>
                  <a:schemeClr val="bg1"/>
                </a:solidFill>
                <a:latin typeface="IBM Plex Sans" panose="020B0503050203000203" pitchFamily="34" charset="0"/>
              </a:rPr>
              <a:t>Academic Initiative</a:t>
            </a:r>
            <a:endParaRPr lang="en-US" b="1" dirty="0">
              <a:solidFill>
                <a:schemeClr val="bg1"/>
              </a:solidFill>
              <a:latin typeface="IBM Plex Sans" panose="020B0503050203000203" pitchFamily="34" charset="0"/>
            </a:endParaRPr>
          </a:p>
        </p:txBody>
      </p:sp>
      <p:sp>
        <p:nvSpPr>
          <p:cNvPr id="14" name="Content Placeholder 8">
            <a:extLst>
              <a:ext uri="{FF2B5EF4-FFF2-40B4-BE49-F238E27FC236}">
                <a16:creationId xmlns:a16="http://schemas.microsoft.com/office/drawing/2014/main" id="{CC5A2CFD-B952-0F4D-B922-05EB29FA83C8}"/>
              </a:ext>
            </a:extLst>
          </p:cNvPr>
          <p:cNvSpPr txBox="1">
            <a:spLocks/>
          </p:cNvSpPr>
          <p:nvPr/>
        </p:nvSpPr>
        <p:spPr>
          <a:xfrm>
            <a:off x="356299" y="1436327"/>
            <a:ext cx="1934528" cy="3263504"/>
          </a:xfrm>
          <a:prstGeom prst="rect">
            <a:avLst/>
          </a:prstGeom>
        </p:spPr>
        <p:txBody>
          <a:bodyPr>
            <a:noAutofit/>
          </a:bodyPr>
          <a:lstStyle>
            <a:lvl1pPr marL="0" indent="0" algn="l" rtl="0" eaLnBrk="1" fontAlgn="base" hangingPunct="1">
              <a:lnSpc>
                <a:spcPts val="1600"/>
              </a:lnSpc>
              <a:spcBef>
                <a:spcPts val="0"/>
              </a:spcBef>
              <a:spcAft>
                <a:spcPts val="600"/>
              </a:spcAft>
              <a:buClr>
                <a:schemeClr val="tx1"/>
              </a:buClr>
              <a:buSzPct val="90000"/>
              <a:buFont typeface="Wingdings" pitchFamily="2" charset="2"/>
              <a:buNone/>
              <a:defRPr sz="1200">
                <a:solidFill>
                  <a:schemeClr val="bg1"/>
                </a:solidFill>
                <a:latin typeface="IBM Plex Sans" charset="0"/>
                <a:ea typeface="IBM Plex Sans" charset="0"/>
                <a:cs typeface="IBM Plex Sans" charset="0"/>
              </a:defRPr>
            </a:lvl1pPr>
            <a:lvl2pPr marL="171450" indent="-171450" algn="l" rtl="0" eaLnBrk="1" fontAlgn="base" hangingPunct="1">
              <a:lnSpc>
                <a:spcPts val="1600"/>
              </a:lnSpc>
              <a:spcBef>
                <a:spcPts val="0"/>
              </a:spcBef>
              <a:spcAft>
                <a:spcPts val="600"/>
              </a:spcAft>
              <a:buClr>
                <a:schemeClr val="bg1"/>
              </a:buClr>
              <a:buSzPct val="100000"/>
              <a:buFont typeface=".AppleSystemUIFont" charset="-120"/>
              <a:buChar char="–"/>
              <a:tabLst/>
              <a:defRPr sz="1200">
                <a:solidFill>
                  <a:schemeClr val="bg1"/>
                </a:solidFill>
                <a:latin typeface="IBM Plex Sans" charset="0"/>
                <a:ea typeface="IBM Plex Sans" charset="0"/>
                <a:cs typeface="IBM Plex Sans" charset="0"/>
              </a:defRPr>
            </a:lvl2pPr>
            <a:lvl3pPr marL="342900" indent="-141288" algn="l" rtl="0" eaLnBrk="1" fontAlgn="base" hangingPunct="1">
              <a:lnSpc>
                <a:spcPts val="1600"/>
              </a:lnSpc>
              <a:spcBef>
                <a:spcPts val="0"/>
              </a:spcBef>
              <a:spcAft>
                <a:spcPts val="600"/>
              </a:spcAft>
              <a:buClr>
                <a:schemeClr val="bg1"/>
              </a:buClr>
              <a:buSzPct val="100000"/>
              <a:buFont typeface="Arial" panose="020B0604020202020204" pitchFamily="34" charset="0"/>
              <a:buChar char="•"/>
              <a:tabLst/>
              <a:defRPr sz="1200">
                <a:solidFill>
                  <a:schemeClr val="bg1"/>
                </a:solidFill>
                <a:latin typeface="IBM Plex Sans" charset="0"/>
                <a:ea typeface="IBM Plex Sans" charset="0"/>
                <a:cs typeface="IBM Plex Sans" charset="0"/>
              </a:defRPr>
            </a:lvl3pPr>
            <a:lvl4pPr marL="628650" indent="-193675" algn="l" rtl="0" eaLnBrk="1" fontAlgn="base" hangingPunct="1">
              <a:lnSpc>
                <a:spcPts val="1600"/>
              </a:lnSpc>
              <a:spcBef>
                <a:spcPts val="0"/>
              </a:spcBef>
              <a:spcAft>
                <a:spcPts val="600"/>
              </a:spcAft>
              <a:buClr>
                <a:schemeClr val="bg1"/>
              </a:buClr>
              <a:buSzPct val="100000"/>
              <a:buFont typeface=".AppleSystemUIFont" charset="-120"/>
              <a:buChar char="–"/>
              <a:tabLst/>
              <a:defRPr sz="1200" baseline="0">
                <a:solidFill>
                  <a:schemeClr val="bg1"/>
                </a:solidFill>
                <a:latin typeface="IBM Plex Sans" charset="0"/>
                <a:ea typeface="IBM Plex Sans" charset="0"/>
                <a:cs typeface="IBM Plex Sans" charset="0"/>
              </a:defRPr>
            </a:lvl4pPr>
            <a:lvl5pPr marL="803275" indent="-171450" algn="l" rtl="0" eaLnBrk="1" fontAlgn="base" hangingPunct="1">
              <a:lnSpc>
                <a:spcPts val="1600"/>
              </a:lnSpc>
              <a:spcBef>
                <a:spcPts val="0"/>
              </a:spcBef>
              <a:spcAft>
                <a:spcPts val="600"/>
              </a:spcAft>
              <a:buClr>
                <a:schemeClr val="bg1"/>
              </a:buClr>
              <a:buFont typeface=".AppleSystemUIFont" charset="-120"/>
              <a:buChar char="»"/>
              <a:tabLst/>
              <a:defRPr sz="12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400">
              <a:spcAft>
                <a:spcPts val="450"/>
              </a:spcAft>
            </a:pPr>
            <a:r>
              <a:rPr lang="en-us" b="1" kern="0" dirty="0">
                <a:solidFill>
                  <a:srgbClr val="0070C0"/>
                </a:solidFill>
              </a:rPr>
              <a:t>Data Science and AI</a:t>
            </a:r>
          </a:p>
          <a:p>
            <a:pPr defTabSz="914400">
              <a:spcAft>
                <a:spcPts val="450"/>
              </a:spcAft>
            </a:pPr>
            <a:r>
              <a:rPr lang="en-us" sz="975" dirty="0">
                <a:solidFill>
                  <a:schemeClr val="tx1"/>
                </a:solidFill>
                <a:latin typeface="+mn-lt"/>
                <a:ea typeface="+mn-ea"/>
                <a:cs typeface="+mn-cs"/>
              </a:rPr>
              <a:t>Watson Studio Desktop</a:t>
            </a:r>
          </a:p>
          <a:p>
            <a:pPr defTabSz="914400">
              <a:spcAft>
                <a:spcPts val="450"/>
              </a:spcAft>
            </a:pPr>
            <a:r>
              <a:rPr lang="en-us" sz="975" dirty="0">
                <a:solidFill>
                  <a:schemeClr val="tx1"/>
                </a:solidFill>
                <a:latin typeface="+mn-lt"/>
                <a:ea typeface="+mn-ea"/>
                <a:cs typeface="+mn-cs"/>
              </a:rPr>
              <a:t>SPSS Modeler</a:t>
            </a:r>
          </a:p>
          <a:p>
            <a:pPr defTabSz="914400">
              <a:spcAft>
                <a:spcPts val="450"/>
              </a:spcAft>
            </a:pPr>
            <a:r>
              <a:rPr lang="en-us" sz="975" dirty="0">
                <a:solidFill>
                  <a:schemeClr val="tx1"/>
                </a:solidFill>
                <a:latin typeface="+mn-lt"/>
                <a:ea typeface="+mn-ea"/>
                <a:cs typeface="+mn-cs"/>
              </a:rPr>
              <a:t>Cognos Analytics</a:t>
            </a:r>
          </a:p>
          <a:p>
            <a:pPr defTabSz="914400">
              <a:spcAft>
                <a:spcPts val="450"/>
              </a:spcAft>
            </a:pPr>
            <a:r>
              <a:rPr lang="en-us" sz="975" dirty="0">
                <a:solidFill>
                  <a:schemeClr val="tx1"/>
                </a:solidFill>
                <a:latin typeface="+mn-lt"/>
                <a:ea typeface="+mn-ea"/>
                <a:cs typeface="+mn-cs"/>
              </a:rPr>
              <a:t>ILOG CPLEX</a:t>
            </a:r>
          </a:p>
          <a:p>
            <a:pPr defTabSz="914400">
              <a:spcAft>
                <a:spcPts val="450"/>
              </a:spcAft>
            </a:pPr>
            <a:r>
              <a:rPr lang="en-us" sz="975" dirty="0">
                <a:solidFill>
                  <a:schemeClr val="tx1"/>
                </a:solidFill>
                <a:latin typeface="+mn-lt"/>
                <a:ea typeface="+mn-ea"/>
                <a:cs typeface="+mn-cs"/>
              </a:rPr>
              <a:t>Streams</a:t>
            </a:r>
          </a:p>
          <a:p>
            <a:pPr defTabSz="914400">
              <a:spcAft>
                <a:spcPts val="450"/>
              </a:spcAft>
            </a:pPr>
            <a:r>
              <a:rPr lang="en-us" sz="975" dirty="0">
                <a:solidFill>
                  <a:schemeClr val="tx1"/>
                </a:solidFill>
                <a:latin typeface="+mn-lt"/>
                <a:ea typeface="+mn-ea"/>
                <a:cs typeface="+mn-cs"/>
              </a:rPr>
              <a:t>Watson Explorer</a:t>
            </a:r>
          </a:p>
          <a:p>
            <a:pPr defTabSz="914400">
              <a:spcAft>
                <a:spcPts val="450"/>
              </a:spcAft>
            </a:pPr>
            <a:r>
              <a:rPr lang="en-us" sz="975" dirty="0" err="1">
                <a:solidFill>
                  <a:schemeClr val="tx1"/>
                </a:solidFill>
                <a:latin typeface="+mn-lt"/>
                <a:ea typeface="+mn-ea"/>
                <a:cs typeface="+mn-cs"/>
              </a:rPr>
              <a:t>PowerAI</a:t>
            </a:r>
            <a:r>
              <a:rPr lang="en-us" sz="975" dirty="0">
                <a:solidFill>
                  <a:schemeClr val="tx1"/>
                </a:solidFill>
                <a:latin typeface="+mn-lt"/>
                <a:ea typeface="+mn-ea"/>
                <a:cs typeface="+mn-cs"/>
              </a:rPr>
              <a:t> Vision</a:t>
            </a:r>
          </a:p>
          <a:p>
            <a:pPr defTabSz="914400">
              <a:spcAft>
                <a:spcPts val="450"/>
              </a:spcAft>
            </a:pPr>
            <a:r>
              <a:rPr lang="en-us" sz="975" dirty="0">
                <a:solidFill>
                  <a:schemeClr val="tx1"/>
                </a:solidFill>
                <a:latin typeface="+mn-lt"/>
                <a:ea typeface="+mn-ea"/>
                <a:cs typeface="+mn-cs"/>
              </a:rPr>
              <a:t>Video Analytics</a:t>
            </a:r>
          </a:p>
          <a:p>
            <a:pPr defTabSz="914400">
              <a:spcAft>
                <a:spcPts val="450"/>
              </a:spcAft>
            </a:pPr>
            <a:r>
              <a:rPr lang="en-us" sz="975" dirty="0">
                <a:solidFill>
                  <a:schemeClr val="tx1"/>
                </a:solidFill>
                <a:latin typeface="+mn-lt"/>
                <a:ea typeface="+mn-ea"/>
                <a:cs typeface="+mn-cs"/>
              </a:rPr>
              <a:t>Watson Machine Learning Accelerator</a:t>
            </a:r>
          </a:p>
          <a:p>
            <a:pPr defTabSz="914400">
              <a:spcAft>
                <a:spcPts val="450"/>
              </a:spcAft>
            </a:pPr>
            <a:r>
              <a:rPr lang="en-us" sz="975" dirty="0">
                <a:solidFill>
                  <a:schemeClr val="tx1"/>
                </a:solidFill>
                <a:latin typeface="+mn-lt"/>
                <a:ea typeface="+mn-ea"/>
                <a:cs typeface="+mn-cs"/>
              </a:rPr>
              <a:t>Db2 Big SQL</a:t>
            </a:r>
          </a:p>
          <a:p>
            <a:pPr defTabSz="914400">
              <a:spcAft>
                <a:spcPts val="450"/>
              </a:spcAft>
            </a:pPr>
            <a:r>
              <a:rPr lang="en-us" sz="975" dirty="0">
                <a:solidFill>
                  <a:schemeClr val="tx1"/>
                </a:solidFill>
                <a:latin typeface="+mn-lt"/>
                <a:ea typeface="+mn-ea"/>
                <a:cs typeface="+mn-cs"/>
              </a:rPr>
              <a:t>Cloud Pak for Data</a:t>
            </a:r>
          </a:p>
          <a:p>
            <a:pPr defTabSz="914400"/>
            <a:endParaRPr lang="pt-BR" sz="900" kern="0" dirty="0"/>
          </a:p>
          <a:p>
            <a:pPr defTabSz="914400"/>
            <a:endParaRPr lang="en-IN" sz="825" kern="0" dirty="0"/>
          </a:p>
        </p:txBody>
      </p:sp>
      <p:cxnSp>
        <p:nvCxnSpPr>
          <p:cNvPr id="15" name="Straight Connector 14">
            <a:extLst>
              <a:ext uri="{FF2B5EF4-FFF2-40B4-BE49-F238E27FC236}">
                <a16:creationId xmlns:a16="http://schemas.microsoft.com/office/drawing/2014/main" id="{B16C91C2-CBBC-2F41-83C3-0DA2ADA6152C}"/>
              </a:ext>
            </a:extLst>
          </p:cNvPr>
          <p:cNvCxnSpPr>
            <a:cxnSpLocks/>
          </p:cNvCxnSpPr>
          <p:nvPr/>
        </p:nvCxnSpPr>
        <p:spPr>
          <a:xfrm>
            <a:off x="2849882" y="1436327"/>
            <a:ext cx="0" cy="3417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8">
            <a:extLst>
              <a:ext uri="{FF2B5EF4-FFF2-40B4-BE49-F238E27FC236}">
                <a16:creationId xmlns:a16="http://schemas.microsoft.com/office/drawing/2014/main" id="{E11C0117-B233-C942-A773-67896548CB53}"/>
              </a:ext>
            </a:extLst>
          </p:cNvPr>
          <p:cNvSpPr txBox="1">
            <a:spLocks/>
          </p:cNvSpPr>
          <p:nvPr/>
        </p:nvSpPr>
        <p:spPr>
          <a:xfrm>
            <a:off x="3183156" y="1436327"/>
            <a:ext cx="1934528" cy="3548731"/>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0"/>
              </a:spcAft>
              <a:buNone/>
            </a:pPr>
            <a:r>
              <a:rPr lang="en-us" sz="1200" b="1" dirty="0">
                <a:solidFill>
                  <a:srgbClr val="0070C0"/>
                </a:solidFill>
                <a:ea typeface="IBM Plex Sans" charset="0"/>
                <a:cs typeface="IBM Plex Sans" charset="0"/>
              </a:rPr>
              <a:t>Databases</a:t>
            </a:r>
          </a:p>
          <a:p>
            <a:pPr>
              <a:spcAft>
                <a:spcPts val="450"/>
              </a:spcAft>
            </a:pPr>
            <a:r>
              <a:rPr lang="en-us" sz="975" dirty="0"/>
              <a:t>Db2</a:t>
            </a:r>
          </a:p>
          <a:p>
            <a:pPr>
              <a:spcAft>
                <a:spcPts val="450"/>
              </a:spcAft>
            </a:pPr>
            <a:r>
              <a:rPr lang="en-us" sz="975" dirty="0"/>
              <a:t>Db2 Event Store</a:t>
            </a:r>
          </a:p>
          <a:p>
            <a:pPr>
              <a:spcAft>
                <a:spcPts val="450"/>
              </a:spcAft>
            </a:pPr>
            <a:r>
              <a:rPr lang="en-us" sz="975" dirty="0"/>
              <a:t>Informix</a:t>
            </a:r>
          </a:p>
          <a:p>
            <a:pPr marL="0" indent="0">
              <a:spcAft>
                <a:spcPts val="450"/>
              </a:spcAft>
              <a:buNone/>
            </a:pPr>
            <a:r>
              <a:rPr lang="en-us" sz="1200" b="1" dirty="0">
                <a:solidFill>
                  <a:srgbClr val="0070C0"/>
                </a:solidFill>
                <a:ea typeface="IBM Plex Sans" charset="0"/>
                <a:cs typeface="IBM Plex Sans" charset="0"/>
              </a:rPr>
              <a:t>Security</a:t>
            </a:r>
          </a:p>
          <a:p>
            <a:pPr>
              <a:spcAft>
                <a:spcPts val="450"/>
              </a:spcAft>
            </a:pPr>
            <a:r>
              <a:rPr lang="en-us" sz="975" dirty="0" err="1"/>
              <a:t>QRadar</a:t>
            </a:r>
            <a:endParaRPr lang="en-us" sz="975" dirty="0"/>
          </a:p>
          <a:p>
            <a:pPr>
              <a:spcAft>
                <a:spcPts val="450"/>
              </a:spcAft>
            </a:pPr>
            <a:r>
              <a:rPr lang="en-us" sz="975" dirty="0"/>
              <a:t>Guardium</a:t>
            </a:r>
          </a:p>
          <a:p>
            <a:pPr>
              <a:spcAft>
                <a:spcPts val="450"/>
              </a:spcAft>
            </a:pPr>
            <a:r>
              <a:rPr lang="en-us" sz="975" dirty="0"/>
              <a:t>Cloud Pak for Security</a:t>
            </a:r>
            <a:endParaRPr lang="pt-BR" sz="975" dirty="0">
              <a:solidFill>
                <a:schemeClr val="bg1"/>
              </a:solidFill>
              <a:ea typeface="IBM Plex Sans" charset="0"/>
              <a:cs typeface="IBM Plex Sans" charset="0"/>
            </a:endParaRPr>
          </a:p>
          <a:p>
            <a:pPr marL="0" indent="0">
              <a:spcAft>
                <a:spcPts val="450"/>
              </a:spcAft>
              <a:buNone/>
            </a:pPr>
            <a:r>
              <a:rPr lang="en-us" sz="1200" b="1" dirty="0">
                <a:solidFill>
                  <a:srgbClr val="0070C0"/>
                </a:solidFill>
                <a:ea typeface="IBM Plex Sans" charset="0"/>
                <a:cs typeface="IBM Plex Sans" charset="0"/>
              </a:rPr>
              <a:t>Mobile/IoT</a:t>
            </a:r>
          </a:p>
          <a:p>
            <a:pPr>
              <a:spcAft>
                <a:spcPts val="450"/>
              </a:spcAft>
            </a:pPr>
            <a:r>
              <a:rPr lang="en-us" sz="975" dirty="0">
                <a:ea typeface="IBM Plex Sans" charset="0"/>
                <a:cs typeface="IBM Plex Sans" charset="0"/>
              </a:rPr>
              <a:t>Mobile Foundation</a:t>
            </a:r>
          </a:p>
          <a:p>
            <a:pPr>
              <a:spcAft>
                <a:spcPts val="450"/>
              </a:spcAft>
            </a:pPr>
            <a:r>
              <a:rPr lang="en-us" sz="975" dirty="0">
                <a:ea typeface="IBM Plex Sans" charset="0"/>
                <a:cs typeface="IBM Plex Sans" charset="0"/>
              </a:rPr>
              <a:t>Watson IoT Platform - Message Gateway</a:t>
            </a:r>
          </a:p>
          <a:p>
            <a:endParaRPr lang="pt-BR" sz="1200" dirty="0">
              <a:solidFill>
                <a:schemeClr val="bg1"/>
              </a:solidFill>
              <a:ea typeface="IBM Plex Sans" charset="0"/>
              <a:cs typeface="IBM Plex Sans" charset="0"/>
            </a:endParaRPr>
          </a:p>
          <a:p>
            <a:endParaRPr lang="pt-BR" sz="1200" dirty="0">
              <a:solidFill>
                <a:schemeClr val="bg1"/>
              </a:solidFill>
              <a:ea typeface="IBM Plex Sans" charset="0"/>
              <a:cs typeface="IBM Plex Sans" charset="0"/>
            </a:endParaRPr>
          </a:p>
        </p:txBody>
      </p:sp>
      <p:cxnSp>
        <p:nvCxnSpPr>
          <p:cNvPr id="17" name="Straight Connector 16">
            <a:extLst>
              <a:ext uri="{FF2B5EF4-FFF2-40B4-BE49-F238E27FC236}">
                <a16:creationId xmlns:a16="http://schemas.microsoft.com/office/drawing/2014/main" id="{F8980F4A-7733-B74C-8374-636120A471F4}"/>
              </a:ext>
            </a:extLst>
          </p:cNvPr>
          <p:cNvCxnSpPr>
            <a:cxnSpLocks/>
          </p:cNvCxnSpPr>
          <p:nvPr/>
        </p:nvCxnSpPr>
        <p:spPr>
          <a:xfrm>
            <a:off x="5479582" y="1436327"/>
            <a:ext cx="0" cy="3417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ontent Placeholder 8">
            <a:extLst>
              <a:ext uri="{FF2B5EF4-FFF2-40B4-BE49-F238E27FC236}">
                <a16:creationId xmlns:a16="http://schemas.microsoft.com/office/drawing/2014/main" id="{D3FDFFBF-AAAE-A840-9D9F-BDAF21679D86}"/>
              </a:ext>
            </a:extLst>
          </p:cNvPr>
          <p:cNvSpPr txBox="1">
            <a:spLocks/>
          </p:cNvSpPr>
          <p:nvPr/>
        </p:nvSpPr>
        <p:spPr>
          <a:xfrm>
            <a:off x="5841481" y="1436327"/>
            <a:ext cx="1934528" cy="326350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50"/>
              </a:spcAft>
              <a:buNone/>
            </a:pPr>
            <a:r>
              <a:rPr lang="en-us" sz="1200" b="1" dirty="0">
                <a:solidFill>
                  <a:srgbClr val="0070C0"/>
                </a:solidFill>
                <a:ea typeface="IBM Plex Sans" charset="0"/>
                <a:cs typeface="IBM Plex Sans" charset="0"/>
              </a:rPr>
              <a:t>Infrastructure Management</a:t>
            </a:r>
          </a:p>
          <a:p>
            <a:pPr>
              <a:spcAft>
                <a:spcPts val="450"/>
              </a:spcAft>
            </a:pPr>
            <a:r>
              <a:rPr lang="en-us" sz="900" dirty="0">
                <a:ea typeface="IBM Plex Sans" charset="0"/>
                <a:cs typeface="IBM Plex Sans" charset="0"/>
              </a:rPr>
              <a:t>Spectrum LSF Suite for HPC</a:t>
            </a:r>
          </a:p>
          <a:p>
            <a:pPr>
              <a:spcAft>
                <a:spcPts val="450"/>
              </a:spcAft>
            </a:pPr>
            <a:r>
              <a:rPr lang="en-us" sz="900" dirty="0">
                <a:ea typeface="IBM Plex Sans" charset="0"/>
                <a:cs typeface="IBM Plex Sans" charset="0"/>
              </a:rPr>
              <a:t>Spectrum Conductor</a:t>
            </a:r>
          </a:p>
          <a:p>
            <a:pPr>
              <a:spcAft>
                <a:spcPts val="450"/>
              </a:spcAft>
            </a:pPr>
            <a:r>
              <a:rPr lang="en-us" sz="900" dirty="0">
                <a:ea typeface="IBM Plex Sans" charset="0"/>
                <a:cs typeface="IBM Plex Sans" charset="0"/>
              </a:rPr>
              <a:t>Cloud Pak for </a:t>
            </a:r>
            <a:r>
              <a:rPr lang="en-us" sz="900" dirty="0" err="1">
                <a:ea typeface="IBM Plex Sans" charset="0"/>
                <a:cs typeface="IBM Plex Sans" charset="0"/>
              </a:rPr>
              <a:t>Multicloud</a:t>
            </a:r>
            <a:r>
              <a:rPr lang="en-us" sz="900" dirty="0">
                <a:ea typeface="IBM Plex Sans" charset="0"/>
                <a:cs typeface="IBM Plex Sans" charset="0"/>
              </a:rPr>
              <a:t> Management</a:t>
            </a:r>
          </a:p>
          <a:p>
            <a:pPr marL="0" indent="0">
              <a:spcAft>
                <a:spcPts val="450"/>
              </a:spcAft>
              <a:buNone/>
            </a:pPr>
            <a:r>
              <a:rPr lang="en-us" sz="1200" b="1" dirty="0">
                <a:solidFill>
                  <a:srgbClr val="0070C0"/>
                </a:solidFill>
                <a:ea typeface="IBM Plex Sans" charset="0"/>
                <a:cs typeface="IBM Plex Sans" charset="0"/>
              </a:rPr>
              <a:t>Software Development</a:t>
            </a:r>
          </a:p>
          <a:p>
            <a:pPr>
              <a:spcAft>
                <a:spcPts val="450"/>
              </a:spcAft>
            </a:pPr>
            <a:r>
              <a:rPr lang="en-us" sz="900" dirty="0">
                <a:ea typeface="IBM Plex Sans" charset="0"/>
                <a:cs typeface="IBM Plex Sans" charset="0"/>
              </a:rPr>
              <a:t>WebSphere</a:t>
            </a:r>
          </a:p>
          <a:p>
            <a:pPr>
              <a:spcAft>
                <a:spcPts val="450"/>
              </a:spcAft>
            </a:pPr>
            <a:r>
              <a:rPr lang="en-us" sz="900" dirty="0">
                <a:ea typeface="IBM Plex Sans" charset="0"/>
                <a:cs typeface="IBM Plex Sans" charset="0"/>
              </a:rPr>
              <a:t>Rational</a:t>
            </a:r>
          </a:p>
          <a:p>
            <a:pPr>
              <a:spcAft>
                <a:spcPts val="450"/>
              </a:spcAft>
            </a:pPr>
            <a:r>
              <a:rPr lang="en-us" sz="900" dirty="0">
                <a:ea typeface="IBM Plex Sans" charset="0"/>
                <a:cs typeface="IBM Plex Sans" charset="0"/>
              </a:rPr>
              <a:t>MQ</a:t>
            </a:r>
          </a:p>
          <a:p>
            <a:pPr>
              <a:spcAft>
                <a:spcPts val="450"/>
              </a:spcAft>
            </a:pPr>
            <a:r>
              <a:rPr lang="en-us" sz="900" dirty="0">
                <a:ea typeface="IBM Plex Sans" charset="0"/>
                <a:cs typeface="IBM Plex Sans" charset="0"/>
              </a:rPr>
              <a:t>Engineering and Scientific Subroutine Library</a:t>
            </a:r>
          </a:p>
          <a:p>
            <a:pPr>
              <a:spcAft>
                <a:spcPts val="450"/>
              </a:spcAft>
            </a:pPr>
            <a:r>
              <a:rPr lang="en-us" sz="900" dirty="0">
                <a:ea typeface="IBM Plex Sans" charset="0"/>
                <a:cs typeface="IBM Plex Sans" charset="0"/>
              </a:rPr>
              <a:t>Cloud Pak for Integration</a:t>
            </a:r>
          </a:p>
          <a:p>
            <a:endParaRPr lang="pt-BR" sz="900" dirty="0">
              <a:solidFill>
                <a:schemeClr val="bg1"/>
              </a:solidFill>
              <a:ea typeface="IBM Plex Sans" charset="0"/>
              <a:cs typeface="IBM Plex Sans" charset="0"/>
            </a:endParaRPr>
          </a:p>
          <a:p>
            <a:endParaRPr lang="pt-BR" sz="900" dirty="0">
              <a:solidFill>
                <a:schemeClr val="bg1"/>
              </a:solidFill>
              <a:ea typeface="IBM Plex Sans" charset="0"/>
              <a:cs typeface="IBM Plex Sans" charset="0"/>
            </a:endParaRPr>
          </a:p>
        </p:txBody>
      </p:sp>
    </p:spTree>
    <p:extLst>
      <p:ext uri="{BB962C8B-B14F-4D97-AF65-F5344CB8AC3E}">
        <p14:creationId xmlns:p14="http://schemas.microsoft.com/office/powerpoint/2010/main" val="592212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a16="http://schemas.microsoft.com/office/drawing/2014/main"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9144000" cy="5143500"/>
          </a:xfrm>
        </p:spPr>
      </p:pic>
      <p:sp>
        <p:nvSpPr>
          <p:cNvPr id="52" name="Rectangle 51">
            <a:extLst>
              <a:ext uri="{FF2B5EF4-FFF2-40B4-BE49-F238E27FC236}">
                <a16:creationId xmlns:a16="http://schemas.microsoft.com/office/drawing/2014/main" id="{31664CF3-C0D1-4769-8E59-8694AF07951A}"/>
              </a:ext>
              <a:ext uri="{C183D7F6-B498-43B3-948B-1728B52AA6E4}">
                <adec:decorative xmlns:adec="http://schemas.microsoft.com/office/drawing/2017/decorative" val="1"/>
              </a:ext>
            </a:extLst>
          </p:cNvPr>
          <p:cNvSpPr/>
          <p:nvPr/>
        </p:nvSpPr>
        <p:spPr>
          <a:xfrm>
            <a:off x="1" y="234176"/>
            <a:ext cx="9143999" cy="51434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7215877" y="0"/>
            <a:ext cx="1928123" cy="51435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p>
          </p:txBody>
        </p:sp>
      </p:grpSp>
      <p:sp>
        <p:nvSpPr>
          <p:cNvPr id="42" name="Title 41" descr="title">
            <a:extLst>
              <a:ext uri="{FF2B5EF4-FFF2-40B4-BE49-F238E27FC236}">
                <a16:creationId xmlns:a16="http://schemas.microsoft.com/office/drawing/2014/main" id="{72FCEAE4-FA74-4446-B2F5-9AFA2DA139A2}"/>
              </a:ext>
            </a:extLst>
          </p:cNvPr>
          <p:cNvSpPr>
            <a:spLocks noGrp="1"/>
          </p:cNvSpPr>
          <p:nvPr>
            <p:ph type="ctrTitle"/>
          </p:nvPr>
        </p:nvSpPr>
        <p:spPr>
          <a:xfrm>
            <a:off x="518310" y="1260088"/>
            <a:ext cx="5622997" cy="997209"/>
          </a:xfrm>
        </p:spPr>
        <p:txBody>
          <a:bodyPr/>
          <a:lstStyle/>
          <a:p>
            <a:r>
              <a:rPr lang="en-US" b="0" dirty="0"/>
              <a:t>THANK YOU</a:t>
            </a:r>
            <a:br>
              <a:rPr lang="en-US" b="0" dirty="0"/>
            </a:br>
            <a:r>
              <a:rPr lang="en-US" b="0" dirty="0" err="1"/>
              <a:t>martin.martinkovic@sk.ibm.com</a:t>
            </a:r>
            <a:endParaRPr lang="en-US" b="0" dirty="0"/>
          </a:p>
        </p:txBody>
      </p:sp>
      <p:grpSp>
        <p:nvGrpSpPr>
          <p:cNvPr id="154" name="Group 153">
            <a:extLst>
              <a:ext uri="{FF2B5EF4-FFF2-40B4-BE49-F238E27FC236}">
                <a16:creationId xmlns:a16="http://schemas.microsoft.com/office/drawing/2014/main" id="{FF17C705-3351-4B11-BD28-D0CACC12D311}"/>
              </a:ext>
              <a:ext uri="{C183D7F6-B498-43B3-948B-1728B52AA6E4}">
                <adec:decorative xmlns:adec="http://schemas.microsoft.com/office/drawing/2017/decorative" val="1"/>
              </a:ext>
            </a:extLst>
          </p:cNvPr>
          <p:cNvGrpSpPr/>
          <p:nvPr/>
        </p:nvGrpSpPr>
        <p:grpSpPr>
          <a:xfrm>
            <a:off x="617067" y="2197744"/>
            <a:ext cx="352355" cy="59553"/>
            <a:chOff x="9330846" y="5054600"/>
            <a:chExt cx="676275" cy="114300"/>
          </a:xfrm>
          <a:solidFill>
            <a:schemeClr val="bg1"/>
          </a:solidFill>
        </p:grpSpPr>
        <p:sp>
          <p:nvSpPr>
            <p:cNvPr id="155" name="Oval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56" name="Oval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57" name="Oval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58" name="Oval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Tree>
    <p:extLst>
      <p:ext uri="{BB962C8B-B14F-4D97-AF65-F5344CB8AC3E}">
        <p14:creationId xmlns:p14="http://schemas.microsoft.com/office/powerpoint/2010/main" val="916995484"/>
      </p:ext>
    </p:extLst>
  </p:cSld>
  <p:clrMapOvr>
    <a:masterClrMapping/>
  </p:clrMapOvr>
</p:sld>
</file>

<file path=ppt/theme/theme1.xml><?xml version="1.0" encoding="utf-8"?>
<a:theme xmlns:a="http://schemas.openxmlformats.org/drawingml/2006/main" name="IBM Developer 2018 white background">
  <a:themeElements>
    <a:clrScheme name="Custom 63">
      <a:dk1>
        <a:srgbClr val="FFFFFF"/>
      </a:dk1>
      <a:lt1>
        <a:srgbClr val="000000"/>
      </a:lt1>
      <a:dk2>
        <a:srgbClr val="565656"/>
      </a:dk2>
      <a:lt2>
        <a:srgbClr val="F1F4F7"/>
      </a:lt2>
      <a:accent1>
        <a:srgbClr val="0062FF"/>
      </a:accent1>
      <a:accent2>
        <a:srgbClr val="FA75A6"/>
      </a:accent2>
      <a:accent3>
        <a:srgbClr val="20D5D2"/>
      </a:accent3>
      <a:accent4>
        <a:srgbClr val="B9BFC7"/>
      </a:accent4>
      <a:accent5>
        <a:srgbClr val="BB8EFF"/>
      </a:accent5>
      <a:accent6>
        <a:srgbClr val="E3F6FF"/>
      </a:accent6>
      <a:hlink>
        <a:srgbClr val="0062FF"/>
      </a:hlink>
      <a:folHlink>
        <a:srgbClr val="0061FF"/>
      </a:folHlink>
    </a:clrScheme>
    <a:fontScheme name="IBM Plex">
      <a:majorFont>
        <a:latin typeface="IBM Plex Sans Bold"/>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2700">
          <a:solidFill>
            <a:schemeClr val="tx1"/>
          </a:solidFill>
          <a:headEnd type="none" w="med" len="med"/>
          <a:tailEnd type="none" w="med" len="med"/>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marR="0" indent="0" algn="l" defTabSz="914400" rtl="0" eaLnBrk="1" fontAlgn="base" latinLnBrk="0" hangingPunct="1">
          <a:lnSpc>
            <a:spcPts val="1600"/>
          </a:lnSpc>
          <a:spcBef>
            <a:spcPct val="0"/>
          </a:spcBef>
          <a:spcAft>
            <a:spcPts val="600"/>
          </a:spcAft>
          <a:buClrTx/>
          <a:buSzTx/>
          <a:buFontTx/>
          <a:buNone/>
          <a:tabLst/>
          <a:defRPr kumimoji="0" sz="1200" b="0" i="0" u="none" strike="noStrike" cap="none" normalizeH="0" baseline="0" dirty="0" smtClean="0">
            <a:ln>
              <a:noFill/>
            </a:ln>
            <a:solidFill>
              <a:schemeClr val="bg1"/>
            </a:solidFill>
            <a:effectLst/>
            <a:latin typeface="IBM Plex Sans" panose="020B0503050000000000" pitchFamily="34" charset="77"/>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lnSpc>
            <a:spcPts val="1600"/>
          </a:lnSpc>
          <a:spcAft>
            <a:spcPts val="600"/>
          </a:spcAft>
          <a:defRPr sz="1200" dirty="0" smtClean="0">
            <a:solidFill>
              <a:schemeClr val="tx1"/>
            </a:solidFill>
            <a:latin typeface="IBM Plex Sans" charset="0"/>
            <a:ea typeface="IBM Plex Sans" charset="0"/>
            <a:cs typeface="IBM Plex Sans" charset="0"/>
          </a:defRPr>
        </a:defPPr>
      </a:lstStyle>
    </a:txDef>
  </a:objectDefaults>
  <a:extraClrSchemeLst/>
  <a:custClrLst>
    <a:custClr name="Red 100">
      <a:srgbClr val="2C080A"/>
    </a:custClr>
    <a:custClr name="Red 90">
      <a:srgbClr val="570408"/>
    </a:custClr>
    <a:custClr name="Red 80">
      <a:srgbClr val="750E13"/>
    </a:custClr>
    <a:custClr name="Red 70">
      <a:srgbClr val="A51920"/>
    </a:custClr>
    <a:custClr name="Red 60">
      <a:srgbClr val="DA1E28"/>
    </a:custClr>
    <a:custClr name="Red 50">
      <a:srgbClr val="FB4B53"/>
    </a:custClr>
    <a:custClr name="Red 40">
      <a:srgbClr val="FF767C"/>
    </a:custClr>
    <a:custClr name="Red 30">
      <a:srgbClr val="FFA4A9"/>
    </a:custClr>
    <a:custClr name="Red 20">
      <a:srgbClr val="FCD0D3"/>
    </a:custClr>
    <a:custClr name="Red 10">
      <a:srgbClr val="FFF0F1"/>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18CFF"/>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E9A"/>
    </a:custClr>
    <a:custClr name="Teal 40">
      <a:srgbClr val="00BAB6"/>
    </a:custClr>
    <a:custClr name="Teal 30">
      <a:srgbClr val="20D5D2"/>
    </a:custClr>
    <a:custClr name="Teal 20">
      <a:srgbClr val="87EDED"/>
    </a:custClr>
    <a:custClr name="Teal 10">
      <a:srgbClr val="DBFBFB"/>
    </a:custClr>
    <a:custClr name="Green 100">
      <a:srgbClr val="081B09"/>
    </a:custClr>
    <a:custClr name="Green 90">
      <a:srgbClr val="01330F"/>
    </a:custClr>
    <a:custClr name="Green 80">
      <a:srgbClr val="054719"/>
    </a:custClr>
    <a:custClr name="Green 70">
      <a:srgbClr val="10642A"/>
    </a:custClr>
    <a:custClr name="Green 60">
      <a:srgbClr val="198038"/>
    </a:custClr>
    <a:custClr name="Green 50">
      <a:srgbClr val="24A249"/>
    </a:custClr>
    <a:custClr name="Green 40">
      <a:srgbClr val="3DBB61"/>
    </a:custClr>
    <a:custClr name="Green 30">
      <a:srgbClr val="56D679"/>
    </a:custClr>
    <a:custClr name="Green 20">
      <a:srgbClr val="9DEEB2"/>
    </a:custClr>
    <a:custClr name="Green 10">
      <a:srgbClr val="DAFBE4"/>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Cool Gray 10">
      <a:srgbClr val="F2F4F8"/>
    </a:custClr>
  </a:custClrLst>
  <a:extLst>
    <a:ext uri="{05A4C25C-085E-4340-85A3-A5531E510DB2}">
      <thm15:themeFamily xmlns:thm15="http://schemas.microsoft.com/office/thememl/2012/main" name="Call for Code Pitch Deck Feb 2020v1" id="{037682AE-C7A3-F24E-BCC6-548847FE233D}" vid="{42DA003A-AFBC-6241-B40A-830A3314D70C}"/>
    </a:ext>
  </a:extLst>
</a:theme>
</file>

<file path=ppt/theme/theme2.xml><?xml version="1.0" encoding="utf-8"?>
<a:theme xmlns:a="http://schemas.openxmlformats.org/drawingml/2006/main" name="IBM Developer 2018 cool gray background">
  <a:themeElements>
    <a:clrScheme name="Custom 66">
      <a:dk1>
        <a:srgbClr val="FFFFFF"/>
      </a:dk1>
      <a:lt1>
        <a:srgbClr val="000000"/>
      </a:lt1>
      <a:dk2>
        <a:srgbClr val="565656"/>
      </a:dk2>
      <a:lt2>
        <a:srgbClr val="F1F4F7"/>
      </a:lt2>
      <a:accent1>
        <a:srgbClr val="0062FF"/>
      </a:accent1>
      <a:accent2>
        <a:srgbClr val="FA75A6"/>
      </a:accent2>
      <a:accent3>
        <a:srgbClr val="20D5D2"/>
      </a:accent3>
      <a:accent4>
        <a:srgbClr val="B9BFC7"/>
      </a:accent4>
      <a:accent5>
        <a:srgbClr val="BB8EFF"/>
      </a:accent5>
      <a:accent6>
        <a:srgbClr val="E3F6FF"/>
      </a:accent6>
      <a:hlink>
        <a:srgbClr val="0062FF"/>
      </a:hlink>
      <a:folHlink>
        <a:srgbClr val="0061FF"/>
      </a:folHlink>
    </a:clrScheme>
    <a:fontScheme name="IBM Plex">
      <a:majorFont>
        <a:latin typeface="IBM Plex Sans Bold"/>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2700">
          <a:solidFill>
            <a:schemeClr val="tx1"/>
          </a:solidFill>
          <a:headEnd type="none" w="med" len="med"/>
          <a:tailEnd type="none" w="med" len="med"/>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marR="0" indent="0" algn="l" defTabSz="914400" rtl="0" eaLnBrk="1" fontAlgn="base" latinLnBrk="0" hangingPunct="1">
          <a:lnSpc>
            <a:spcPts val="1600"/>
          </a:lnSpc>
          <a:spcBef>
            <a:spcPct val="0"/>
          </a:spcBef>
          <a:spcAft>
            <a:spcPts val="600"/>
          </a:spcAft>
          <a:buClrTx/>
          <a:buSzTx/>
          <a:buFontTx/>
          <a:buNone/>
          <a:tabLst/>
          <a:defRPr kumimoji="0" sz="1200" b="0" i="0" u="none" strike="noStrike" cap="none" normalizeH="0" baseline="0" dirty="0" smtClean="0">
            <a:ln>
              <a:noFill/>
            </a:ln>
            <a:solidFill>
              <a:schemeClr val="bg1"/>
            </a:solidFill>
            <a:effectLst/>
            <a:latin typeface="IBM Plex Sans" panose="020B0503050000000000" pitchFamily="34" charset="77"/>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lnSpc>
            <a:spcPts val="1600"/>
          </a:lnSpc>
          <a:spcAft>
            <a:spcPts val="600"/>
          </a:spcAft>
          <a:defRPr sz="1200" dirty="0" smtClean="0">
            <a:solidFill>
              <a:schemeClr val="tx1"/>
            </a:solidFill>
            <a:latin typeface="IBM Plex Sans" charset="0"/>
            <a:ea typeface="IBM Plex Sans" charset="0"/>
            <a:cs typeface="IBM Plex Sans" charset="0"/>
          </a:defRPr>
        </a:defPPr>
      </a:lstStyle>
    </a:txDef>
  </a:objectDefaults>
  <a:extraClrSchemeLst/>
  <a:custClrLst>
    <a:custClr name="Red 100">
      <a:srgbClr val="2C080A"/>
    </a:custClr>
    <a:custClr name="Red 90">
      <a:srgbClr val="570408"/>
    </a:custClr>
    <a:custClr name="Red 80">
      <a:srgbClr val="750E13"/>
    </a:custClr>
    <a:custClr name="Red 70">
      <a:srgbClr val="A51920"/>
    </a:custClr>
    <a:custClr name="Red 60">
      <a:srgbClr val="DA1E28"/>
    </a:custClr>
    <a:custClr name="Red 50">
      <a:srgbClr val="FB4B53"/>
    </a:custClr>
    <a:custClr name="Red 40">
      <a:srgbClr val="FF767C"/>
    </a:custClr>
    <a:custClr name="Red 30">
      <a:srgbClr val="FFA4A9"/>
    </a:custClr>
    <a:custClr name="Red 20">
      <a:srgbClr val="FCD0D3"/>
    </a:custClr>
    <a:custClr name="Red 10">
      <a:srgbClr val="FFF0F1"/>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18CFF"/>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E9A"/>
    </a:custClr>
    <a:custClr name="Teal 40">
      <a:srgbClr val="00BAB6"/>
    </a:custClr>
    <a:custClr name="Teal 30">
      <a:srgbClr val="20D5D2"/>
    </a:custClr>
    <a:custClr name="Teal 20">
      <a:srgbClr val="87EDED"/>
    </a:custClr>
    <a:custClr name="Teal 10">
      <a:srgbClr val="DBFBFB"/>
    </a:custClr>
    <a:custClr name="Green 100">
      <a:srgbClr val="081B09"/>
    </a:custClr>
    <a:custClr name="Green 90">
      <a:srgbClr val="01330F"/>
    </a:custClr>
    <a:custClr name="Green 80">
      <a:srgbClr val="054719"/>
    </a:custClr>
    <a:custClr name="Green 70">
      <a:srgbClr val="10642A"/>
    </a:custClr>
    <a:custClr name="Green 60">
      <a:srgbClr val="198038"/>
    </a:custClr>
    <a:custClr name="Green 50">
      <a:srgbClr val="24A249"/>
    </a:custClr>
    <a:custClr name="Green 40">
      <a:srgbClr val="3DBB61"/>
    </a:custClr>
    <a:custClr name="Green 30">
      <a:srgbClr val="56D679"/>
    </a:custClr>
    <a:custClr name="Green 20">
      <a:srgbClr val="9DEEB2"/>
    </a:custClr>
    <a:custClr name="Green 10">
      <a:srgbClr val="DAFBE4"/>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Cool Gray 10">
      <a:srgbClr val="F2F4F8"/>
    </a:custClr>
  </a:custClrLst>
  <a:extLst>
    <a:ext uri="{05A4C25C-085E-4340-85A3-A5531E510DB2}">
      <thm15:themeFamily xmlns:thm15="http://schemas.microsoft.com/office/thememl/2012/main" name="Call for Code Pitch Deck Feb 2020v1" id="{037682AE-C7A3-F24E-BCC6-548847FE233D}" vid="{080EFE78-0DD9-3941-8CF7-CEAE9E1DFE03}"/>
    </a:ext>
  </a:extLst>
</a:theme>
</file>

<file path=ppt/theme/theme3.xml><?xml version="1.0" encoding="utf-8"?>
<a:theme xmlns:a="http://schemas.openxmlformats.org/drawingml/2006/main" name="IBM Developer 2018 blue background">
  <a:themeElements>
    <a:clrScheme name="Custom 68">
      <a:dk1>
        <a:srgbClr val="FFFFFF"/>
      </a:dk1>
      <a:lt1>
        <a:srgbClr val="000000"/>
      </a:lt1>
      <a:dk2>
        <a:srgbClr val="565656"/>
      </a:dk2>
      <a:lt2>
        <a:srgbClr val="F1F4F7"/>
      </a:lt2>
      <a:accent1>
        <a:srgbClr val="0062FF"/>
      </a:accent1>
      <a:accent2>
        <a:srgbClr val="FA75A6"/>
      </a:accent2>
      <a:accent3>
        <a:srgbClr val="20D5D2"/>
      </a:accent3>
      <a:accent4>
        <a:srgbClr val="B9BFC7"/>
      </a:accent4>
      <a:accent5>
        <a:srgbClr val="9DEEB2"/>
      </a:accent5>
      <a:accent6>
        <a:srgbClr val="E3F6FF"/>
      </a:accent6>
      <a:hlink>
        <a:srgbClr val="0062FF"/>
      </a:hlink>
      <a:folHlink>
        <a:srgbClr val="0061FF"/>
      </a:folHlink>
    </a:clrScheme>
    <a:fontScheme name="IBM Plex">
      <a:majorFont>
        <a:latin typeface="IBM Plex Sans Bold"/>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bg1"/>
          </a:solidFill>
          <a:headEnd type="none" w="med" len="med"/>
          <a:tailEnd type="none" w="med" len="med"/>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marR="0" indent="0" algn="l" defTabSz="914400" rtl="0" eaLnBrk="1" fontAlgn="base" latinLnBrk="0" hangingPunct="1">
          <a:lnSpc>
            <a:spcPts val="1600"/>
          </a:lnSpc>
          <a:spcBef>
            <a:spcPct val="0"/>
          </a:spcBef>
          <a:spcAft>
            <a:spcPts val="600"/>
          </a:spcAft>
          <a:buClrTx/>
          <a:buSzTx/>
          <a:buFontTx/>
          <a:buNone/>
          <a:tabLst/>
          <a:defRPr kumimoji="0" sz="1200" b="0" i="0" u="none" strike="noStrike" cap="none" normalizeH="0" baseline="0" dirty="0" smtClean="0">
            <a:ln>
              <a:noFill/>
            </a:ln>
            <a:solidFill>
              <a:schemeClr val="tx1"/>
            </a:solidFill>
            <a:effectLst/>
            <a:latin typeface="IBM Plex Sans" panose="020B0503050000000000" pitchFamily="34" charset="77"/>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lnSpc>
            <a:spcPts val="1600"/>
          </a:lnSpc>
          <a:spcAft>
            <a:spcPts val="600"/>
          </a:spcAft>
          <a:defRPr sz="1200" dirty="0" smtClean="0">
            <a:solidFill>
              <a:schemeClr val="bg1"/>
            </a:solidFill>
            <a:latin typeface="IBM Plex Sans" charset="0"/>
            <a:ea typeface="IBM Plex Sans" charset="0"/>
            <a:cs typeface="IBM Plex Sans" charset="0"/>
          </a:defRPr>
        </a:defPPr>
      </a:lstStyle>
    </a:txDef>
  </a:objectDefaults>
  <a:extraClrSchemeLst/>
  <a:custClrLst>
    <a:custClr name="Red 100">
      <a:srgbClr val="2C080A"/>
    </a:custClr>
    <a:custClr name="Red 90">
      <a:srgbClr val="570408"/>
    </a:custClr>
    <a:custClr name="Red 80">
      <a:srgbClr val="750E13"/>
    </a:custClr>
    <a:custClr name="Red 70">
      <a:srgbClr val="A51920"/>
    </a:custClr>
    <a:custClr name="Red 60">
      <a:srgbClr val="DA1E28"/>
    </a:custClr>
    <a:custClr name="Red 50">
      <a:srgbClr val="FB4B53"/>
    </a:custClr>
    <a:custClr name="Red 40">
      <a:srgbClr val="FF767C"/>
    </a:custClr>
    <a:custClr name="Red 30">
      <a:srgbClr val="FFA4A9"/>
    </a:custClr>
    <a:custClr name="Red 20">
      <a:srgbClr val="FCD0D3"/>
    </a:custClr>
    <a:custClr name="Red 10">
      <a:srgbClr val="FFF0F1"/>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18CFF"/>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E9A"/>
    </a:custClr>
    <a:custClr name="Teal 40">
      <a:srgbClr val="00BAB6"/>
    </a:custClr>
    <a:custClr name="Teal 30">
      <a:srgbClr val="20D5D2"/>
    </a:custClr>
    <a:custClr name="Teal 20">
      <a:srgbClr val="87EDED"/>
    </a:custClr>
    <a:custClr name="Teal 10">
      <a:srgbClr val="DBFBFB"/>
    </a:custClr>
    <a:custClr name="Green 100">
      <a:srgbClr val="081B09"/>
    </a:custClr>
    <a:custClr name="Green 90">
      <a:srgbClr val="01330F"/>
    </a:custClr>
    <a:custClr name="Green 80">
      <a:srgbClr val="054719"/>
    </a:custClr>
    <a:custClr name="Green 70">
      <a:srgbClr val="10642A"/>
    </a:custClr>
    <a:custClr name="Green 60">
      <a:srgbClr val="198038"/>
    </a:custClr>
    <a:custClr name="Green 50">
      <a:srgbClr val="24A249"/>
    </a:custClr>
    <a:custClr name="Green 40">
      <a:srgbClr val="3DBB61"/>
    </a:custClr>
    <a:custClr name="Green 30">
      <a:srgbClr val="56D679"/>
    </a:custClr>
    <a:custClr name="Green 20">
      <a:srgbClr val="9DEEB2"/>
    </a:custClr>
    <a:custClr name="Green 10">
      <a:srgbClr val="DAFBE4"/>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Cool Gray 10">
      <a:srgbClr val="F2F4F8"/>
    </a:custClr>
  </a:custClrLst>
  <a:extLst>
    <a:ext uri="{05A4C25C-085E-4340-85A3-A5531E510DB2}">
      <thm15:themeFamily xmlns:thm15="http://schemas.microsoft.com/office/thememl/2012/main" name="Call for Code Pitch Deck Feb 2020v1" id="{037682AE-C7A3-F24E-BCC6-548847FE233D}" vid="{ED707714-3434-2D48-A17C-C769604F6E64}"/>
    </a:ext>
  </a:extLst>
</a:theme>
</file>

<file path=ppt/theme/theme4.xml><?xml version="1.0" encoding="utf-8"?>
<a:theme xmlns:a="http://schemas.openxmlformats.org/drawingml/2006/main" name="IBM Developer 2018 black background">
  <a:themeElements>
    <a:clrScheme name="Custom 72">
      <a:dk1>
        <a:srgbClr val="FFFFFF"/>
      </a:dk1>
      <a:lt1>
        <a:srgbClr val="000000"/>
      </a:lt1>
      <a:dk2>
        <a:srgbClr val="565656"/>
      </a:dk2>
      <a:lt2>
        <a:srgbClr val="F1F4F7"/>
      </a:lt2>
      <a:accent1>
        <a:srgbClr val="0062FF"/>
      </a:accent1>
      <a:accent2>
        <a:srgbClr val="FA75A6"/>
      </a:accent2>
      <a:accent3>
        <a:srgbClr val="20D5D2"/>
      </a:accent3>
      <a:accent4>
        <a:srgbClr val="B9BFC7"/>
      </a:accent4>
      <a:accent5>
        <a:srgbClr val="BB8EFF"/>
      </a:accent5>
      <a:accent6>
        <a:srgbClr val="E3F6FF"/>
      </a:accent6>
      <a:hlink>
        <a:srgbClr val="0062FF"/>
      </a:hlink>
      <a:folHlink>
        <a:srgbClr val="0061FF"/>
      </a:folHlink>
    </a:clrScheme>
    <a:fontScheme name="IBM Plex">
      <a:majorFont>
        <a:latin typeface="IBM Plex Sans Bold"/>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bg1"/>
          </a:solidFill>
          <a:headEnd type="none" w="med" len="med"/>
          <a:tailEnd type="none" w="med" len="med"/>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marR="0" indent="0" algn="l" defTabSz="914400" rtl="0" eaLnBrk="1" fontAlgn="base" latinLnBrk="0" hangingPunct="1">
          <a:lnSpc>
            <a:spcPts val="1600"/>
          </a:lnSpc>
          <a:spcBef>
            <a:spcPct val="0"/>
          </a:spcBef>
          <a:spcAft>
            <a:spcPts val="600"/>
          </a:spcAft>
          <a:buClrTx/>
          <a:buSzTx/>
          <a:buFontTx/>
          <a:buNone/>
          <a:tabLst/>
          <a:defRPr kumimoji="0" sz="1200" b="0" i="0" u="none" strike="noStrike" cap="none" normalizeH="0" baseline="0" dirty="0" smtClean="0">
            <a:ln>
              <a:noFill/>
            </a:ln>
            <a:solidFill>
              <a:schemeClr val="tx1"/>
            </a:solidFill>
            <a:effectLst/>
            <a:latin typeface="IBM Plex Sans" panose="020B0503050000000000" pitchFamily="34" charset="77"/>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lnSpc>
            <a:spcPts val="1600"/>
          </a:lnSpc>
          <a:spcAft>
            <a:spcPts val="600"/>
          </a:spcAft>
          <a:defRPr sz="1200" dirty="0" smtClean="0">
            <a:solidFill>
              <a:schemeClr val="bg1"/>
            </a:solidFill>
            <a:latin typeface="IBM Plex Sans" charset="0"/>
            <a:ea typeface="IBM Plex Sans" charset="0"/>
            <a:cs typeface="IBM Plex Sans" charset="0"/>
          </a:defRPr>
        </a:defPPr>
      </a:lstStyle>
    </a:txDef>
  </a:objectDefaults>
  <a:extraClrSchemeLst/>
  <a:custClrLst>
    <a:custClr name="Red 100">
      <a:srgbClr val="2C080A"/>
    </a:custClr>
    <a:custClr name="Red 90">
      <a:srgbClr val="570408"/>
    </a:custClr>
    <a:custClr name="Red 80">
      <a:srgbClr val="750E13"/>
    </a:custClr>
    <a:custClr name="Red 70">
      <a:srgbClr val="A51920"/>
    </a:custClr>
    <a:custClr name="Red 60">
      <a:srgbClr val="DA1E28"/>
    </a:custClr>
    <a:custClr name="Red 50">
      <a:srgbClr val="FB4B53"/>
    </a:custClr>
    <a:custClr name="Red 40">
      <a:srgbClr val="FF767C"/>
    </a:custClr>
    <a:custClr name="Red 30">
      <a:srgbClr val="FFA4A9"/>
    </a:custClr>
    <a:custClr name="Red 20">
      <a:srgbClr val="FCD0D3"/>
    </a:custClr>
    <a:custClr name="Red 10">
      <a:srgbClr val="FFF0F1"/>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18CFF"/>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E9A"/>
    </a:custClr>
    <a:custClr name="Teal 40">
      <a:srgbClr val="00BAB6"/>
    </a:custClr>
    <a:custClr name="Teal 30">
      <a:srgbClr val="20D5D2"/>
    </a:custClr>
    <a:custClr name="Teal 20">
      <a:srgbClr val="87EDED"/>
    </a:custClr>
    <a:custClr name="Teal 10">
      <a:srgbClr val="DBFBFB"/>
    </a:custClr>
    <a:custClr name="Green 100">
      <a:srgbClr val="081B09"/>
    </a:custClr>
    <a:custClr name="Green 90">
      <a:srgbClr val="01330F"/>
    </a:custClr>
    <a:custClr name="Green 80">
      <a:srgbClr val="054719"/>
    </a:custClr>
    <a:custClr name="Green 70">
      <a:srgbClr val="10642A"/>
    </a:custClr>
    <a:custClr name="Green 60">
      <a:srgbClr val="198038"/>
    </a:custClr>
    <a:custClr name="Green 50">
      <a:srgbClr val="24A249"/>
    </a:custClr>
    <a:custClr name="Green 40">
      <a:srgbClr val="3DBB61"/>
    </a:custClr>
    <a:custClr name="Green 30">
      <a:srgbClr val="56D679"/>
    </a:custClr>
    <a:custClr name="Green 20">
      <a:srgbClr val="9DEEB2"/>
    </a:custClr>
    <a:custClr name="Green 10">
      <a:srgbClr val="DAFBE4"/>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Cool Gray 10">
      <a:srgbClr val="F2F4F8"/>
    </a:custClr>
  </a:custClrLst>
  <a:extLst>
    <a:ext uri="{05A4C25C-085E-4340-85A3-A5531E510DB2}">
      <thm15:themeFamily xmlns:thm15="http://schemas.microsoft.com/office/thememl/2012/main" name="Call for Code Pitch Deck Feb 2020v1" id="{037682AE-C7A3-F24E-BCC6-548847FE233D}" vid="{0E842042-094B-884F-BF50-408995C0D9B1}"/>
    </a:ext>
  </a:extLst>
</a:theme>
</file>

<file path=ppt/theme/theme5.xml><?xml version="1.0" encoding="utf-8"?>
<a:theme xmlns:a="http://schemas.openxmlformats.org/drawingml/2006/main" name="1_IBM Developer 2018 white background">
  <a:themeElements>
    <a:clrScheme name="Custom 63">
      <a:dk1>
        <a:srgbClr val="FFFFFF"/>
      </a:dk1>
      <a:lt1>
        <a:srgbClr val="000000"/>
      </a:lt1>
      <a:dk2>
        <a:srgbClr val="565656"/>
      </a:dk2>
      <a:lt2>
        <a:srgbClr val="F1F4F7"/>
      </a:lt2>
      <a:accent1>
        <a:srgbClr val="0062FF"/>
      </a:accent1>
      <a:accent2>
        <a:srgbClr val="FA75A6"/>
      </a:accent2>
      <a:accent3>
        <a:srgbClr val="20D5D2"/>
      </a:accent3>
      <a:accent4>
        <a:srgbClr val="B9BFC7"/>
      </a:accent4>
      <a:accent5>
        <a:srgbClr val="BB8EFF"/>
      </a:accent5>
      <a:accent6>
        <a:srgbClr val="E3F6FF"/>
      </a:accent6>
      <a:hlink>
        <a:srgbClr val="0062FF"/>
      </a:hlink>
      <a:folHlink>
        <a:srgbClr val="0061FF"/>
      </a:folHlink>
    </a:clrScheme>
    <a:fontScheme name="IBM Plex">
      <a:majorFont>
        <a:latin typeface="IBM Plex Sans Bold"/>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2700">
          <a:solidFill>
            <a:schemeClr val="tx1"/>
          </a:solidFill>
          <a:headEnd type="none" w="med" len="med"/>
          <a:tailEnd type="none" w="med" len="med"/>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marR="0" indent="0" algn="l" defTabSz="914400" rtl="0" eaLnBrk="1" fontAlgn="base" latinLnBrk="0" hangingPunct="1">
          <a:lnSpc>
            <a:spcPts val="1600"/>
          </a:lnSpc>
          <a:spcBef>
            <a:spcPct val="0"/>
          </a:spcBef>
          <a:spcAft>
            <a:spcPts val="600"/>
          </a:spcAft>
          <a:buClrTx/>
          <a:buSzTx/>
          <a:buFontTx/>
          <a:buNone/>
          <a:tabLst/>
          <a:defRPr kumimoji="0" sz="1200" b="0" i="0" u="none" strike="noStrike" cap="none" normalizeH="0" baseline="0" dirty="0" smtClean="0">
            <a:ln>
              <a:noFill/>
            </a:ln>
            <a:solidFill>
              <a:schemeClr val="bg1"/>
            </a:solidFill>
            <a:effectLst/>
            <a:latin typeface="IBM Plex Sans" panose="020B0503050000000000" pitchFamily="34" charset="77"/>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lnSpc>
            <a:spcPts val="1600"/>
          </a:lnSpc>
          <a:spcAft>
            <a:spcPts val="600"/>
          </a:spcAft>
          <a:defRPr sz="1200" dirty="0" smtClean="0">
            <a:solidFill>
              <a:schemeClr val="tx1"/>
            </a:solidFill>
            <a:latin typeface="IBM Plex Sans" charset="0"/>
            <a:ea typeface="IBM Plex Sans" charset="0"/>
            <a:cs typeface="IBM Plex Sans" charset="0"/>
          </a:defRPr>
        </a:defPPr>
      </a:lstStyle>
    </a:txDef>
  </a:objectDefaults>
  <a:extraClrSchemeLst/>
  <a:custClrLst>
    <a:custClr name="Red 100">
      <a:srgbClr val="2C080A"/>
    </a:custClr>
    <a:custClr name="Red 90">
      <a:srgbClr val="570408"/>
    </a:custClr>
    <a:custClr name="Red 80">
      <a:srgbClr val="750E13"/>
    </a:custClr>
    <a:custClr name="Red 70">
      <a:srgbClr val="A51920"/>
    </a:custClr>
    <a:custClr name="Red 60">
      <a:srgbClr val="DA1E28"/>
    </a:custClr>
    <a:custClr name="Red 50">
      <a:srgbClr val="FB4B53"/>
    </a:custClr>
    <a:custClr name="Red 40">
      <a:srgbClr val="FF767C"/>
    </a:custClr>
    <a:custClr name="Red 30">
      <a:srgbClr val="FFA4A9"/>
    </a:custClr>
    <a:custClr name="Red 20">
      <a:srgbClr val="FCD0D3"/>
    </a:custClr>
    <a:custClr name="Red 10">
      <a:srgbClr val="FFF0F1"/>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18CFF"/>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E9A"/>
    </a:custClr>
    <a:custClr name="Teal 40">
      <a:srgbClr val="00BAB6"/>
    </a:custClr>
    <a:custClr name="Teal 30">
      <a:srgbClr val="20D5D2"/>
    </a:custClr>
    <a:custClr name="Teal 20">
      <a:srgbClr val="87EDED"/>
    </a:custClr>
    <a:custClr name="Teal 10">
      <a:srgbClr val="DBFBFB"/>
    </a:custClr>
    <a:custClr name="Green 100">
      <a:srgbClr val="081B09"/>
    </a:custClr>
    <a:custClr name="Green 90">
      <a:srgbClr val="01330F"/>
    </a:custClr>
    <a:custClr name="Green 80">
      <a:srgbClr val="054719"/>
    </a:custClr>
    <a:custClr name="Green 70">
      <a:srgbClr val="10642A"/>
    </a:custClr>
    <a:custClr name="Green 60">
      <a:srgbClr val="198038"/>
    </a:custClr>
    <a:custClr name="Green 50">
      <a:srgbClr val="24A249"/>
    </a:custClr>
    <a:custClr name="Green 40">
      <a:srgbClr val="3DBB61"/>
    </a:custClr>
    <a:custClr name="Green 30">
      <a:srgbClr val="56D679"/>
    </a:custClr>
    <a:custClr name="Green 20">
      <a:srgbClr val="9DEEB2"/>
    </a:custClr>
    <a:custClr name="Green 10">
      <a:srgbClr val="DAFBE4"/>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Cool Gray 10">
      <a:srgbClr val="F2F4F8"/>
    </a:custClr>
  </a:custClrLst>
  <a:extLst>
    <a:ext uri="{05A4C25C-085E-4340-85A3-A5531E510DB2}">
      <thm15:themeFamily xmlns:thm15="http://schemas.microsoft.com/office/thememl/2012/main" name="IBM_Developer_Master_Presentation_2019_V02_Plex.potx" id="{F0434E0C-5804-3746-AD32-5C9C47EFF31D}" vid="{696EAE16-1454-424D-B28C-D2E81C1160C9}"/>
    </a:ext>
  </a:extLst>
</a:theme>
</file>

<file path=ppt/theme/theme6.xml><?xml version="1.0" encoding="utf-8"?>
<a:theme xmlns:a="http://schemas.openxmlformats.org/drawingml/2006/main" name="IBM BxD 2018 black background">
  <a:themeElements>
    <a:clrScheme name="Custom 53">
      <a:dk1>
        <a:srgbClr val="FFFFFF"/>
      </a:dk1>
      <a:lt1>
        <a:srgbClr val="000000"/>
      </a:lt1>
      <a:dk2>
        <a:srgbClr val="565656"/>
      </a:dk2>
      <a:lt2>
        <a:srgbClr val="F3F3F3"/>
      </a:lt2>
      <a:accent1>
        <a:srgbClr val="757575"/>
      </a:accent1>
      <a:accent2>
        <a:srgbClr val="0F6DFF"/>
      </a:accent2>
      <a:accent3>
        <a:srgbClr val="D6316C"/>
      </a:accent3>
      <a:accent4>
        <a:srgbClr val="914BFA"/>
      </a:accent4>
      <a:accent5>
        <a:srgbClr val="008280"/>
      </a:accent5>
      <a:accent6>
        <a:srgbClr val="6E757D"/>
      </a:accent6>
      <a:hlink>
        <a:srgbClr val="0E6FFF"/>
      </a:hlink>
      <a:folHlink>
        <a:srgbClr val="6BA5FF"/>
      </a:folHlink>
    </a:clrScheme>
    <a:fontScheme name="IBM Plex">
      <a:majorFont>
        <a:latin typeface="IBM Plex Sans Bold"/>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Red 100">
      <a:srgbClr val="2C080A"/>
    </a:custClr>
    <a:custClr name="Red 90">
      <a:srgbClr val="570408"/>
    </a:custClr>
    <a:custClr name="Red 80">
      <a:srgbClr val="750E13"/>
    </a:custClr>
    <a:custClr name="Red 70">
      <a:srgbClr val="A51920"/>
    </a:custClr>
    <a:custClr name="Red 60">
      <a:srgbClr val="DA1E28"/>
    </a:custClr>
    <a:custClr name="Red 50">
      <a:srgbClr val="FB4B53"/>
    </a:custClr>
    <a:custClr name="Red 40">
      <a:srgbClr val="FF767C"/>
    </a:custClr>
    <a:custClr name="Red 30">
      <a:srgbClr val="FFA4A9"/>
    </a:custClr>
    <a:custClr name="Red 20">
      <a:srgbClr val="FCD0D3"/>
    </a:custClr>
    <a:custClr name="Red 10">
      <a:srgbClr val="FFF0F1"/>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18CFF"/>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E9A"/>
    </a:custClr>
    <a:custClr name="Teal 40">
      <a:srgbClr val="00BAB6"/>
    </a:custClr>
    <a:custClr name="Teal 30">
      <a:srgbClr val="20D5D2"/>
    </a:custClr>
    <a:custClr name="Teal 20">
      <a:srgbClr val="87EDED"/>
    </a:custClr>
    <a:custClr name="Teal 10">
      <a:srgbClr val="DBFBFB"/>
    </a:custClr>
    <a:custClr name="Green 100">
      <a:srgbClr val="081B09"/>
    </a:custClr>
    <a:custClr name="Green 90">
      <a:srgbClr val="01330F"/>
    </a:custClr>
    <a:custClr name="Green 80">
      <a:srgbClr val="054719"/>
    </a:custClr>
    <a:custClr name="Green 70">
      <a:srgbClr val="10642A"/>
    </a:custClr>
    <a:custClr name="Green 60">
      <a:srgbClr val="198038"/>
    </a:custClr>
    <a:custClr name="Green 50">
      <a:srgbClr val="24A249"/>
    </a:custClr>
    <a:custClr name="Green 40">
      <a:srgbClr val="3DBB61"/>
    </a:custClr>
    <a:custClr name="Green 30">
      <a:srgbClr val="56D679"/>
    </a:custClr>
    <a:custClr name="Green 20">
      <a:srgbClr val="9DEEB2"/>
    </a:custClr>
    <a:custClr name="Green 10">
      <a:srgbClr val="DAFBE4"/>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Cool Gray 10">
      <a:srgbClr val="F2F4F8"/>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ppt/theme/theme7.xml><?xml version="1.0" encoding="utf-8"?>
<a:theme xmlns:a="http://schemas.openxmlformats.org/drawingml/2006/main" name="IBM BxD 2018 black background">
  <a:themeElements>
    <a:clrScheme name="Custom 53">
      <a:dk1>
        <a:srgbClr val="FFFFFF"/>
      </a:dk1>
      <a:lt1>
        <a:srgbClr val="000000"/>
      </a:lt1>
      <a:dk2>
        <a:srgbClr val="565656"/>
      </a:dk2>
      <a:lt2>
        <a:srgbClr val="F3F3F3"/>
      </a:lt2>
      <a:accent1>
        <a:srgbClr val="757575"/>
      </a:accent1>
      <a:accent2>
        <a:srgbClr val="0F6DFF"/>
      </a:accent2>
      <a:accent3>
        <a:srgbClr val="D6316C"/>
      </a:accent3>
      <a:accent4>
        <a:srgbClr val="914BFA"/>
      </a:accent4>
      <a:accent5>
        <a:srgbClr val="008280"/>
      </a:accent5>
      <a:accent6>
        <a:srgbClr val="6E757D"/>
      </a:accent6>
      <a:hlink>
        <a:srgbClr val="0E6FFF"/>
      </a:hlink>
      <a:folHlink>
        <a:srgbClr val="6BA5FF"/>
      </a:folHlink>
    </a:clrScheme>
    <a:fontScheme name="IBM Plex">
      <a:majorFont>
        <a:latin typeface="IBM Plex Sans Bold"/>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Red 100">
      <a:srgbClr val="2C080A"/>
    </a:custClr>
    <a:custClr name="Red 90">
      <a:srgbClr val="570408"/>
    </a:custClr>
    <a:custClr name="Red 80">
      <a:srgbClr val="750E13"/>
    </a:custClr>
    <a:custClr name="Red 70">
      <a:srgbClr val="A51920"/>
    </a:custClr>
    <a:custClr name="Red 60">
      <a:srgbClr val="DA1E28"/>
    </a:custClr>
    <a:custClr name="Red 50">
      <a:srgbClr val="FB4B53"/>
    </a:custClr>
    <a:custClr name="Red 40">
      <a:srgbClr val="FF767C"/>
    </a:custClr>
    <a:custClr name="Red 30">
      <a:srgbClr val="FFA4A9"/>
    </a:custClr>
    <a:custClr name="Red 20">
      <a:srgbClr val="FCD0D3"/>
    </a:custClr>
    <a:custClr name="Red 10">
      <a:srgbClr val="FFF0F1"/>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18CFF"/>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E9A"/>
    </a:custClr>
    <a:custClr name="Teal 40">
      <a:srgbClr val="00BAB6"/>
    </a:custClr>
    <a:custClr name="Teal 30">
      <a:srgbClr val="20D5D2"/>
    </a:custClr>
    <a:custClr name="Teal 20">
      <a:srgbClr val="87EDED"/>
    </a:custClr>
    <a:custClr name="Teal 10">
      <a:srgbClr val="DBFBFB"/>
    </a:custClr>
    <a:custClr name="Green 100">
      <a:srgbClr val="081B09"/>
    </a:custClr>
    <a:custClr name="Green 90">
      <a:srgbClr val="01330F"/>
    </a:custClr>
    <a:custClr name="Green 80">
      <a:srgbClr val="054719"/>
    </a:custClr>
    <a:custClr name="Green 70">
      <a:srgbClr val="10642A"/>
    </a:custClr>
    <a:custClr name="Green 60">
      <a:srgbClr val="198038"/>
    </a:custClr>
    <a:custClr name="Green 50">
      <a:srgbClr val="24A249"/>
    </a:custClr>
    <a:custClr name="Green 40">
      <a:srgbClr val="3DBB61"/>
    </a:custClr>
    <a:custClr name="Green 30">
      <a:srgbClr val="56D679"/>
    </a:custClr>
    <a:custClr name="Green 20">
      <a:srgbClr val="9DEEB2"/>
    </a:custClr>
    <a:custClr name="Green 10">
      <a:srgbClr val="DAFBE4"/>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Cool Gray 10">
      <a:srgbClr val="F2F4F8"/>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docProps/app.xml><?xml version="1.0" encoding="utf-8"?>
<Properties xmlns="http://schemas.openxmlformats.org/officeDocument/2006/extended-properties" xmlns:vt="http://schemas.openxmlformats.org/officeDocument/2006/docPropsVTypes">
  <TotalTime>6261</TotalTime>
  <Words>1344</Words>
  <Application>Microsoft Macintosh PowerPoint</Application>
  <PresentationFormat>Prezentácia na obrazovke (16:9)</PresentationFormat>
  <Paragraphs>135</Paragraphs>
  <Slides>9</Slides>
  <Notes>3</Notes>
  <HiddenSlides>0</HiddenSlides>
  <MMClips>0</MMClips>
  <ScaleCrop>false</ScaleCrop>
  <HeadingPairs>
    <vt:vector size="6" baseType="variant">
      <vt:variant>
        <vt:lpstr>Použité písma</vt:lpstr>
      </vt:variant>
      <vt:variant>
        <vt:i4>10</vt:i4>
      </vt:variant>
      <vt:variant>
        <vt:lpstr>Motív</vt:lpstr>
      </vt:variant>
      <vt:variant>
        <vt:i4>5</vt:i4>
      </vt:variant>
      <vt:variant>
        <vt:lpstr>Nadpisy snímok</vt:lpstr>
      </vt:variant>
      <vt:variant>
        <vt:i4>9</vt:i4>
      </vt:variant>
    </vt:vector>
  </HeadingPairs>
  <TitlesOfParts>
    <vt:vector size="24" baseType="lpstr">
      <vt:lpstr>.AppleSystemUIFont</vt:lpstr>
      <vt:lpstr>Arial</vt:lpstr>
      <vt:lpstr>Calibri Light</vt:lpstr>
      <vt:lpstr>Corbel</vt:lpstr>
      <vt:lpstr>HelvNeue Light for IBM</vt:lpstr>
      <vt:lpstr>IBM Plex Mono Light</vt:lpstr>
      <vt:lpstr>IBM Plex Sans</vt:lpstr>
      <vt:lpstr>IBM Plex Sans Light</vt:lpstr>
      <vt:lpstr>Source Sans Pro</vt:lpstr>
      <vt:lpstr>Wingdings</vt:lpstr>
      <vt:lpstr>IBM Developer 2018 white background</vt:lpstr>
      <vt:lpstr>IBM Developer 2018 cool gray background</vt:lpstr>
      <vt:lpstr>IBM Developer 2018 blue background</vt:lpstr>
      <vt:lpstr>IBM Developer 2018 black background</vt:lpstr>
      <vt:lpstr>1_IBM Developer 2018 white background</vt:lpstr>
      <vt:lpstr> Martin Martinkovic martin.martinkovic@sk.ibm.com IBM Academic Relations  </vt:lpstr>
      <vt:lpstr>The IBM Academic Initiative enables students and faculties to access select IBM resources through a free self-service program that will provide them with the skills to differentiate themselves in their career. </vt:lpstr>
      <vt:lpstr>Let us Register now! Step 1: Open the IBM Academic Initiative website: http://ibm.com/academic  in a web browser</vt:lpstr>
      <vt:lpstr>Step 3: Enter your university issued email address.  For example username@university.ac.ke </vt:lpstr>
      <vt:lpstr>Step 4: Select whether you are a student or faculty member   As a Student…</vt:lpstr>
      <vt:lpstr>Step 6: Agree to the IBM Academic Initiative Agreement and Privacy Statement</vt:lpstr>
      <vt:lpstr>Step 8a: If you already have an IBMid with the academic institution issued email address you will be asked to login with that account at this time.  Step 8b: If you do not have an IBMid with the academic institution issued email address you will be asked to create one at this time.  Step 9: Return to the IBM Academic Initiative website and login   and you are done!! Easy as that. Now you can download  -software -Course ware  -Cloud Access </vt:lpstr>
      <vt:lpstr>Software available through the IBM Academic Initiative</vt:lpstr>
      <vt:lpstr>THANK YOU martin.martinkovic@sk.ibm.com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for Code University Spot Challenge for Europe, Middle East, and Africa:   Students versus climate change  9th to 15th November 2020  Dr Petrena Prince IBM Global University Programs Europe Leader </dc:title>
  <dc:creator>Petrena Prince</dc:creator>
  <cp:lastModifiedBy>Martin Martinkovic</cp:lastModifiedBy>
  <cp:revision>38</cp:revision>
  <dcterms:created xsi:type="dcterms:W3CDTF">2020-11-05T11:27:49Z</dcterms:created>
  <dcterms:modified xsi:type="dcterms:W3CDTF">2020-11-10T13:41:09Z</dcterms:modified>
</cp:coreProperties>
</file>